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7" r:id="rId52"/>
    <p:sldId id="306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96BEE-9C65-42DF-B6F6-C1A5A73D6B4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63130D-69F6-49F4-AEA5-0C8024738978}">
      <dgm:prSet/>
      <dgm:spPr/>
      <dgm:t>
        <a:bodyPr/>
        <a:lstStyle/>
        <a:p>
          <a:r>
            <a:rPr lang="en-US"/>
            <a:t>Import Utilities</a:t>
          </a:r>
        </a:p>
      </dgm:t>
    </dgm:pt>
    <dgm:pt modelId="{FCA62F20-DA07-45DA-AEF4-5022A7C048E2}" type="parTrans" cxnId="{E4DFC906-79CE-418C-8D1C-3A8150BBE803}">
      <dgm:prSet/>
      <dgm:spPr/>
      <dgm:t>
        <a:bodyPr/>
        <a:lstStyle/>
        <a:p>
          <a:endParaRPr lang="en-US"/>
        </a:p>
      </dgm:t>
    </dgm:pt>
    <dgm:pt modelId="{B477612C-5C4F-41F9-8543-EDCF2E29B16C}" type="sibTrans" cxnId="{E4DFC906-79CE-418C-8D1C-3A8150BBE803}">
      <dgm:prSet/>
      <dgm:spPr/>
      <dgm:t>
        <a:bodyPr/>
        <a:lstStyle/>
        <a:p>
          <a:endParaRPr lang="en-US"/>
        </a:p>
      </dgm:t>
    </dgm:pt>
    <dgm:pt modelId="{71F69FD2-5F3A-4EBA-9302-0ABAA54D1192}">
      <dgm:prSet/>
      <dgm:spPr/>
      <dgm:t>
        <a:bodyPr/>
        <a:lstStyle/>
        <a:p>
          <a:r>
            <a:rPr lang="en-US"/>
            <a:t>Read data</a:t>
          </a:r>
        </a:p>
      </dgm:t>
    </dgm:pt>
    <dgm:pt modelId="{D808BF81-2518-4A6D-BB57-539502920B3E}" type="parTrans" cxnId="{2C34BC34-09F3-4DFB-8E1D-547CE3D18930}">
      <dgm:prSet/>
      <dgm:spPr/>
      <dgm:t>
        <a:bodyPr/>
        <a:lstStyle/>
        <a:p>
          <a:endParaRPr lang="en-US"/>
        </a:p>
      </dgm:t>
    </dgm:pt>
    <dgm:pt modelId="{5D279BE5-1B88-4126-97EB-70286B7EF010}" type="sibTrans" cxnId="{2C34BC34-09F3-4DFB-8E1D-547CE3D18930}">
      <dgm:prSet/>
      <dgm:spPr/>
      <dgm:t>
        <a:bodyPr/>
        <a:lstStyle/>
        <a:p>
          <a:endParaRPr lang="en-US"/>
        </a:p>
      </dgm:t>
    </dgm:pt>
    <dgm:pt modelId="{99030BFC-1036-48C8-950E-D4D5DDE5FFCE}">
      <dgm:prSet/>
      <dgm:spPr/>
      <dgm:t>
        <a:bodyPr/>
        <a:lstStyle/>
        <a:p>
          <a:r>
            <a:rPr lang="en-US"/>
            <a:t>Sentence Tokenize</a:t>
          </a:r>
        </a:p>
      </dgm:t>
    </dgm:pt>
    <dgm:pt modelId="{2D89C520-6580-4141-B06E-5E7CDA5820B8}" type="parTrans" cxnId="{9C8EC2E0-EA00-4F21-AA98-23CA34776A38}">
      <dgm:prSet/>
      <dgm:spPr/>
      <dgm:t>
        <a:bodyPr/>
        <a:lstStyle/>
        <a:p>
          <a:endParaRPr lang="en-US"/>
        </a:p>
      </dgm:t>
    </dgm:pt>
    <dgm:pt modelId="{AF6E40E6-22E5-48C1-A9AF-5533DD82C1D8}" type="sibTrans" cxnId="{9C8EC2E0-EA00-4F21-AA98-23CA34776A38}">
      <dgm:prSet/>
      <dgm:spPr/>
      <dgm:t>
        <a:bodyPr/>
        <a:lstStyle/>
        <a:p>
          <a:endParaRPr lang="en-US"/>
        </a:p>
      </dgm:t>
    </dgm:pt>
    <dgm:pt modelId="{8E614D05-B85A-4CEC-A003-6CBFAB5C6CE0}">
      <dgm:prSet/>
      <dgm:spPr/>
      <dgm:t>
        <a:bodyPr/>
        <a:lstStyle/>
        <a:p>
          <a:r>
            <a:rPr lang="en-US"/>
            <a:t>Sentence-level sentiment</a:t>
          </a:r>
        </a:p>
      </dgm:t>
    </dgm:pt>
    <dgm:pt modelId="{FDF4C041-5847-4A24-A161-159ED4EE2D7C}" type="parTrans" cxnId="{C82AF2C5-717D-4E28-AEFB-1DFB1E918B19}">
      <dgm:prSet/>
      <dgm:spPr/>
      <dgm:t>
        <a:bodyPr/>
        <a:lstStyle/>
        <a:p>
          <a:endParaRPr lang="en-US"/>
        </a:p>
      </dgm:t>
    </dgm:pt>
    <dgm:pt modelId="{76D7B8BA-7F8A-4C74-A31B-04EF2BC6D341}" type="sibTrans" cxnId="{C82AF2C5-717D-4E28-AEFB-1DFB1E918B19}">
      <dgm:prSet/>
      <dgm:spPr/>
      <dgm:t>
        <a:bodyPr/>
        <a:lstStyle/>
        <a:p>
          <a:endParaRPr lang="en-US"/>
        </a:p>
      </dgm:t>
    </dgm:pt>
    <dgm:pt modelId="{3C43DA29-6C58-4242-85CA-206A68F4306C}">
      <dgm:prSet/>
      <dgm:spPr/>
      <dgm:t>
        <a:bodyPr/>
        <a:lstStyle/>
        <a:p>
          <a:r>
            <a:rPr lang="en-US"/>
            <a:t>Parsing</a:t>
          </a:r>
        </a:p>
      </dgm:t>
    </dgm:pt>
    <dgm:pt modelId="{8D3AAAE3-C2FB-4B36-AA5D-C2D0A94EB287}" type="parTrans" cxnId="{FC0764F0-1848-4684-890D-34E3FDBBA403}">
      <dgm:prSet/>
      <dgm:spPr/>
      <dgm:t>
        <a:bodyPr/>
        <a:lstStyle/>
        <a:p>
          <a:endParaRPr lang="en-US"/>
        </a:p>
      </dgm:t>
    </dgm:pt>
    <dgm:pt modelId="{5D772C8B-4101-460B-B8A5-5102967420F1}" type="sibTrans" cxnId="{FC0764F0-1848-4684-890D-34E3FDBBA403}">
      <dgm:prSet/>
      <dgm:spPr/>
      <dgm:t>
        <a:bodyPr/>
        <a:lstStyle/>
        <a:p>
          <a:endParaRPr lang="en-US"/>
        </a:p>
      </dgm:t>
    </dgm:pt>
    <dgm:pt modelId="{98398D4F-13DB-4932-907A-4FF328B3BFE6}">
      <dgm:prSet/>
      <dgm:spPr/>
      <dgm:t>
        <a:bodyPr/>
        <a:lstStyle/>
        <a:p>
          <a:r>
            <a:rPr lang="en-US"/>
            <a:t>Extract Noun Phrase</a:t>
          </a:r>
        </a:p>
      </dgm:t>
    </dgm:pt>
    <dgm:pt modelId="{56F3CED7-0079-45C9-9833-5E1B1BA9E002}" type="parTrans" cxnId="{49ECE305-B92C-4AFF-B1FA-8E82F9D79C70}">
      <dgm:prSet/>
      <dgm:spPr/>
      <dgm:t>
        <a:bodyPr/>
        <a:lstStyle/>
        <a:p>
          <a:endParaRPr lang="en-US"/>
        </a:p>
      </dgm:t>
    </dgm:pt>
    <dgm:pt modelId="{B9F0CCC9-E33D-49CD-87A8-8CF9DF40532C}" type="sibTrans" cxnId="{49ECE305-B92C-4AFF-B1FA-8E82F9D79C70}">
      <dgm:prSet/>
      <dgm:spPr/>
      <dgm:t>
        <a:bodyPr/>
        <a:lstStyle/>
        <a:p>
          <a:endParaRPr lang="en-US"/>
        </a:p>
      </dgm:t>
    </dgm:pt>
    <dgm:pt modelId="{0256200F-49A9-4616-A5FF-61E552BD335A}">
      <dgm:prSet/>
      <dgm:spPr/>
      <dgm:t>
        <a:bodyPr/>
        <a:lstStyle/>
        <a:p>
          <a:r>
            <a:rPr lang="en-US"/>
            <a:t>Put Information into DataFrame</a:t>
          </a:r>
        </a:p>
      </dgm:t>
    </dgm:pt>
    <dgm:pt modelId="{9E02191F-E137-4535-812D-4B02C34109AA}" type="parTrans" cxnId="{84475B76-609A-41E8-AD2E-33A9C7FD5AFD}">
      <dgm:prSet/>
      <dgm:spPr/>
      <dgm:t>
        <a:bodyPr/>
        <a:lstStyle/>
        <a:p>
          <a:endParaRPr lang="en-US"/>
        </a:p>
      </dgm:t>
    </dgm:pt>
    <dgm:pt modelId="{EB09BA7B-1641-49DA-9FA8-BFC5871CAAE0}" type="sibTrans" cxnId="{84475B76-609A-41E8-AD2E-33A9C7FD5AFD}">
      <dgm:prSet/>
      <dgm:spPr/>
      <dgm:t>
        <a:bodyPr/>
        <a:lstStyle/>
        <a:p>
          <a:endParaRPr lang="en-US"/>
        </a:p>
      </dgm:t>
    </dgm:pt>
    <dgm:pt modelId="{24C8D7D1-4771-4668-B644-ED4EFAA5DE26}">
      <dgm:prSet/>
      <dgm:spPr/>
      <dgm:t>
        <a:bodyPr/>
        <a:lstStyle/>
        <a:p>
          <a:r>
            <a:rPr lang="en-US"/>
            <a:t>Split dataframe into positive and negative sentiment </a:t>
          </a:r>
        </a:p>
      </dgm:t>
    </dgm:pt>
    <dgm:pt modelId="{490FED76-52FF-4F6D-B528-510454F04C12}" type="parTrans" cxnId="{50468E83-8DCF-4711-949F-1EB53B017444}">
      <dgm:prSet/>
      <dgm:spPr/>
      <dgm:t>
        <a:bodyPr/>
        <a:lstStyle/>
        <a:p>
          <a:endParaRPr lang="en-US"/>
        </a:p>
      </dgm:t>
    </dgm:pt>
    <dgm:pt modelId="{0A5D6285-5319-487C-A2E2-A73A567739E0}" type="sibTrans" cxnId="{50468E83-8DCF-4711-949F-1EB53B017444}">
      <dgm:prSet/>
      <dgm:spPr/>
      <dgm:t>
        <a:bodyPr/>
        <a:lstStyle/>
        <a:p>
          <a:endParaRPr lang="en-US"/>
        </a:p>
      </dgm:t>
    </dgm:pt>
    <dgm:pt modelId="{1F9DCDD7-B54B-477E-B3BE-3719FD2111A0}">
      <dgm:prSet/>
      <dgm:spPr/>
      <dgm:t>
        <a:bodyPr/>
        <a:lstStyle/>
        <a:p>
          <a:r>
            <a:rPr lang="en-US"/>
            <a:t>Word Cloud Representation</a:t>
          </a:r>
        </a:p>
      </dgm:t>
    </dgm:pt>
    <dgm:pt modelId="{92E2F24E-4903-48FB-ABC4-8C3016106E75}" type="parTrans" cxnId="{87A74740-0EBE-41C2-B864-B3C3F24F50C2}">
      <dgm:prSet/>
      <dgm:spPr/>
      <dgm:t>
        <a:bodyPr/>
        <a:lstStyle/>
        <a:p>
          <a:endParaRPr lang="en-US"/>
        </a:p>
      </dgm:t>
    </dgm:pt>
    <dgm:pt modelId="{349C4293-51DF-4757-A39B-4D218C2B0373}" type="sibTrans" cxnId="{87A74740-0EBE-41C2-B864-B3C3F24F50C2}">
      <dgm:prSet/>
      <dgm:spPr/>
      <dgm:t>
        <a:bodyPr/>
        <a:lstStyle/>
        <a:p>
          <a:endParaRPr lang="en-US"/>
        </a:p>
      </dgm:t>
    </dgm:pt>
    <dgm:pt modelId="{7B48FF73-71F1-5749-816F-69CE74B4FF32}" type="pres">
      <dgm:prSet presAssocID="{FD696BEE-9C65-42DF-B6F6-C1A5A73D6B41}" presName="Name0" presStyleCnt="0">
        <dgm:presLayoutVars>
          <dgm:dir/>
          <dgm:resizeHandles val="exact"/>
        </dgm:presLayoutVars>
      </dgm:prSet>
      <dgm:spPr/>
    </dgm:pt>
    <dgm:pt modelId="{2E85236E-53F8-944A-904A-78B84CC468B7}" type="pres">
      <dgm:prSet presAssocID="{D763130D-69F6-49F4-AEA5-0C8024738978}" presName="node" presStyleLbl="node1" presStyleIdx="0" presStyleCnt="9">
        <dgm:presLayoutVars>
          <dgm:bulletEnabled val="1"/>
        </dgm:presLayoutVars>
      </dgm:prSet>
      <dgm:spPr/>
    </dgm:pt>
    <dgm:pt modelId="{30C9C50E-4404-2A4D-B672-D0F84F7450A2}" type="pres">
      <dgm:prSet presAssocID="{B477612C-5C4F-41F9-8543-EDCF2E29B16C}" presName="sibTrans" presStyleLbl="sibTrans1D1" presStyleIdx="0" presStyleCnt="8"/>
      <dgm:spPr/>
    </dgm:pt>
    <dgm:pt modelId="{1FBA0865-9307-0C40-A513-1AF217B2780A}" type="pres">
      <dgm:prSet presAssocID="{B477612C-5C4F-41F9-8543-EDCF2E29B16C}" presName="connectorText" presStyleLbl="sibTrans1D1" presStyleIdx="0" presStyleCnt="8"/>
      <dgm:spPr/>
    </dgm:pt>
    <dgm:pt modelId="{9F9C7040-1978-2542-9E69-33EC06C535A7}" type="pres">
      <dgm:prSet presAssocID="{71F69FD2-5F3A-4EBA-9302-0ABAA54D1192}" presName="node" presStyleLbl="node1" presStyleIdx="1" presStyleCnt="9">
        <dgm:presLayoutVars>
          <dgm:bulletEnabled val="1"/>
        </dgm:presLayoutVars>
      </dgm:prSet>
      <dgm:spPr/>
    </dgm:pt>
    <dgm:pt modelId="{92D57B22-A13C-6847-BE90-D92FA34784A9}" type="pres">
      <dgm:prSet presAssocID="{5D279BE5-1B88-4126-97EB-70286B7EF010}" presName="sibTrans" presStyleLbl="sibTrans1D1" presStyleIdx="1" presStyleCnt="8"/>
      <dgm:spPr/>
    </dgm:pt>
    <dgm:pt modelId="{445D4C0E-0449-414B-9D77-A60DBF07FADC}" type="pres">
      <dgm:prSet presAssocID="{5D279BE5-1B88-4126-97EB-70286B7EF010}" presName="connectorText" presStyleLbl="sibTrans1D1" presStyleIdx="1" presStyleCnt="8"/>
      <dgm:spPr/>
    </dgm:pt>
    <dgm:pt modelId="{2FD9CD35-71E8-3B4F-B1F0-D5715EADA218}" type="pres">
      <dgm:prSet presAssocID="{99030BFC-1036-48C8-950E-D4D5DDE5FFCE}" presName="node" presStyleLbl="node1" presStyleIdx="2" presStyleCnt="9">
        <dgm:presLayoutVars>
          <dgm:bulletEnabled val="1"/>
        </dgm:presLayoutVars>
      </dgm:prSet>
      <dgm:spPr/>
    </dgm:pt>
    <dgm:pt modelId="{16E1959B-4D0D-B843-BC4D-1E94DE3FB9B4}" type="pres">
      <dgm:prSet presAssocID="{AF6E40E6-22E5-48C1-A9AF-5533DD82C1D8}" presName="sibTrans" presStyleLbl="sibTrans1D1" presStyleIdx="2" presStyleCnt="8"/>
      <dgm:spPr/>
    </dgm:pt>
    <dgm:pt modelId="{871BADDB-BDA7-9C4F-AD81-7396661AF346}" type="pres">
      <dgm:prSet presAssocID="{AF6E40E6-22E5-48C1-A9AF-5533DD82C1D8}" presName="connectorText" presStyleLbl="sibTrans1D1" presStyleIdx="2" presStyleCnt="8"/>
      <dgm:spPr/>
    </dgm:pt>
    <dgm:pt modelId="{79B67671-70B6-434B-99CF-085AEC40DF64}" type="pres">
      <dgm:prSet presAssocID="{8E614D05-B85A-4CEC-A003-6CBFAB5C6CE0}" presName="node" presStyleLbl="node1" presStyleIdx="3" presStyleCnt="9">
        <dgm:presLayoutVars>
          <dgm:bulletEnabled val="1"/>
        </dgm:presLayoutVars>
      </dgm:prSet>
      <dgm:spPr/>
    </dgm:pt>
    <dgm:pt modelId="{50BBD869-6477-6E4A-9BFF-00A0FB55DEFC}" type="pres">
      <dgm:prSet presAssocID="{76D7B8BA-7F8A-4C74-A31B-04EF2BC6D341}" presName="sibTrans" presStyleLbl="sibTrans1D1" presStyleIdx="3" presStyleCnt="8"/>
      <dgm:spPr/>
    </dgm:pt>
    <dgm:pt modelId="{2870820D-B5BA-2D49-858C-1FA162D93DC1}" type="pres">
      <dgm:prSet presAssocID="{76D7B8BA-7F8A-4C74-A31B-04EF2BC6D341}" presName="connectorText" presStyleLbl="sibTrans1D1" presStyleIdx="3" presStyleCnt="8"/>
      <dgm:spPr/>
    </dgm:pt>
    <dgm:pt modelId="{48C8C12A-80BB-614F-9187-C05391F8A069}" type="pres">
      <dgm:prSet presAssocID="{3C43DA29-6C58-4242-85CA-206A68F4306C}" presName="node" presStyleLbl="node1" presStyleIdx="4" presStyleCnt="9">
        <dgm:presLayoutVars>
          <dgm:bulletEnabled val="1"/>
        </dgm:presLayoutVars>
      </dgm:prSet>
      <dgm:spPr/>
    </dgm:pt>
    <dgm:pt modelId="{33C2E42C-90DA-074A-AC59-694886C12273}" type="pres">
      <dgm:prSet presAssocID="{5D772C8B-4101-460B-B8A5-5102967420F1}" presName="sibTrans" presStyleLbl="sibTrans1D1" presStyleIdx="4" presStyleCnt="8"/>
      <dgm:spPr/>
    </dgm:pt>
    <dgm:pt modelId="{44207FD1-5E60-904B-A19C-FEE74A6062D7}" type="pres">
      <dgm:prSet presAssocID="{5D772C8B-4101-460B-B8A5-5102967420F1}" presName="connectorText" presStyleLbl="sibTrans1D1" presStyleIdx="4" presStyleCnt="8"/>
      <dgm:spPr/>
    </dgm:pt>
    <dgm:pt modelId="{ECE67FED-5DA9-4545-B035-DE77B49E1B4A}" type="pres">
      <dgm:prSet presAssocID="{98398D4F-13DB-4932-907A-4FF328B3BFE6}" presName="node" presStyleLbl="node1" presStyleIdx="5" presStyleCnt="9">
        <dgm:presLayoutVars>
          <dgm:bulletEnabled val="1"/>
        </dgm:presLayoutVars>
      </dgm:prSet>
      <dgm:spPr/>
    </dgm:pt>
    <dgm:pt modelId="{9FBA9823-FADC-EF49-9A2E-B268E5409867}" type="pres">
      <dgm:prSet presAssocID="{B9F0CCC9-E33D-49CD-87A8-8CF9DF40532C}" presName="sibTrans" presStyleLbl="sibTrans1D1" presStyleIdx="5" presStyleCnt="8"/>
      <dgm:spPr/>
    </dgm:pt>
    <dgm:pt modelId="{34105E7F-2D3A-A141-9EB1-74120AA16113}" type="pres">
      <dgm:prSet presAssocID="{B9F0CCC9-E33D-49CD-87A8-8CF9DF40532C}" presName="connectorText" presStyleLbl="sibTrans1D1" presStyleIdx="5" presStyleCnt="8"/>
      <dgm:spPr/>
    </dgm:pt>
    <dgm:pt modelId="{2309180B-2A40-FD4D-A4D1-1C845FE02D91}" type="pres">
      <dgm:prSet presAssocID="{0256200F-49A9-4616-A5FF-61E552BD335A}" presName="node" presStyleLbl="node1" presStyleIdx="6" presStyleCnt="9">
        <dgm:presLayoutVars>
          <dgm:bulletEnabled val="1"/>
        </dgm:presLayoutVars>
      </dgm:prSet>
      <dgm:spPr/>
    </dgm:pt>
    <dgm:pt modelId="{1E626511-09DF-DD4A-B342-16AF26001121}" type="pres">
      <dgm:prSet presAssocID="{EB09BA7B-1641-49DA-9FA8-BFC5871CAAE0}" presName="sibTrans" presStyleLbl="sibTrans1D1" presStyleIdx="6" presStyleCnt="8"/>
      <dgm:spPr/>
    </dgm:pt>
    <dgm:pt modelId="{B599E140-082C-4A46-8BE2-9A96F9DB67F4}" type="pres">
      <dgm:prSet presAssocID="{EB09BA7B-1641-49DA-9FA8-BFC5871CAAE0}" presName="connectorText" presStyleLbl="sibTrans1D1" presStyleIdx="6" presStyleCnt="8"/>
      <dgm:spPr/>
    </dgm:pt>
    <dgm:pt modelId="{4811CB32-4A85-8142-8BA5-D9A586ACBD76}" type="pres">
      <dgm:prSet presAssocID="{24C8D7D1-4771-4668-B644-ED4EFAA5DE26}" presName="node" presStyleLbl="node1" presStyleIdx="7" presStyleCnt="9">
        <dgm:presLayoutVars>
          <dgm:bulletEnabled val="1"/>
        </dgm:presLayoutVars>
      </dgm:prSet>
      <dgm:spPr/>
    </dgm:pt>
    <dgm:pt modelId="{8F650FEF-629C-B141-ABA6-DB4093EF962E}" type="pres">
      <dgm:prSet presAssocID="{0A5D6285-5319-487C-A2E2-A73A567739E0}" presName="sibTrans" presStyleLbl="sibTrans1D1" presStyleIdx="7" presStyleCnt="8"/>
      <dgm:spPr/>
    </dgm:pt>
    <dgm:pt modelId="{A0C539FA-933F-2F4D-8EBA-47A6E716E2F0}" type="pres">
      <dgm:prSet presAssocID="{0A5D6285-5319-487C-A2E2-A73A567739E0}" presName="connectorText" presStyleLbl="sibTrans1D1" presStyleIdx="7" presStyleCnt="8"/>
      <dgm:spPr/>
    </dgm:pt>
    <dgm:pt modelId="{C1A4A611-CE0B-BF4F-A052-055D735395A5}" type="pres">
      <dgm:prSet presAssocID="{1F9DCDD7-B54B-477E-B3BE-3719FD2111A0}" presName="node" presStyleLbl="node1" presStyleIdx="8" presStyleCnt="9">
        <dgm:presLayoutVars>
          <dgm:bulletEnabled val="1"/>
        </dgm:presLayoutVars>
      </dgm:prSet>
      <dgm:spPr/>
    </dgm:pt>
  </dgm:ptLst>
  <dgm:cxnLst>
    <dgm:cxn modelId="{49ECE305-B92C-4AFF-B1FA-8E82F9D79C70}" srcId="{FD696BEE-9C65-42DF-B6F6-C1A5A73D6B41}" destId="{98398D4F-13DB-4932-907A-4FF328B3BFE6}" srcOrd="5" destOrd="0" parTransId="{56F3CED7-0079-45C9-9833-5E1B1BA9E002}" sibTransId="{B9F0CCC9-E33D-49CD-87A8-8CF9DF40532C}"/>
    <dgm:cxn modelId="{E4DFC906-79CE-418C-8D1C-3A8150BBE803}" srcId="{FD696BEE-9C65-42DF-B6F6-C1A5A73D6B41}" destId="{D763130D-69F6-49F4-AEA5-0C8024738978}" srcOrd="0" destOrd="0" parTransId="{FCA62F20-DA07-45DA-AEF4-5022A7C048E2}" sibTransId="{B477612C-5C4F-41F9-8543-EDCF2E29B16C}"/>
    <dgm:cxn modelId="{A6C57909-A92B-7443-A617-D7070E138ADB}" type="presOf" srcId="{98398D4F-13DB-4932-907A-4FF328B3BFE6}" destId="{ECE67FED-5DA9-4545-B035-DE77B49E1B4A}" srcOrd="0" destOrd="0" presId="urn:microsoft.com/office/officeart/2016/7/layout/RepeatingBendingProcessNew"/>
    <dgm:cxn modelId="{360EF10E-3E0D-5146-914A-61F1AD8C50E4}" type="presOf" srcId="{24C8D7D1-4771-4668-B644-ED4EFAA5DE26}" destId="{4811CB32-4A85-8142-8BA5-D9A586ACBD76}" srcOrd="0" destOrd="0" presId="urn:microsoft.com/office/officeart/2016/7/layout/RepeatingBendingProcessNew"/>
    <dgm:cxn modelId="{84B39C14-562B-DE4D-B4E3-32780194F884}" type="presOf" srcId="{5D279BE5-1B88-4126-97EB-70286B7EF010}" destId="{445D4C0E-0449-414B-9D77-A60DBF07FADC}" srcOrd="1" destOrd="0" presId="urn:microsoft.com/office/officeart/2016/7/layout/RepeatingBendingProcessNew"/>
    <dgm:cxn modelId="{0C785430-A851-314C-95CD-AD5259484E0A}" type="presOf" srcId="{D763130D-69F6-49F4-AEA5-0C8024738978}" destId="{2E85236E-53F8-944A-904A-78B84CC468B7}" srcOrd="0" destOrd="0" presId="urn:microsoft.com/office/officeart/2016/7/layout/RepeatingBendingProcessNew"/>
    <dgm:cxn modelId="{3F1F8C33-3021-C94C-938E-FBE5F2A092F0}" type="presOf" srcId="{EB09BA7B-1641-49DA-9FA8-BFC5871CAAE0}" destId="{1E626511-09DF-DD4A-B342-16AF26001121}" srcOrd="0" destOrd="0" presId="urn:microsoft.com/office/officeart/2016/7/layout/RepeatingBendingProcessNew"/>
    <dgm:cxn modelId="{2C34BC34-09F3-4DFB-8E1D-547CE3D18930}" srcId="{FD696BEE-9C65-42DF-B6F6-C1A5A73D6B41}" destId="{71F69FD2-5F3A-4EBA-9302-0ABAA54D1192}" srcOrd="1" destOrd="0" parTransId="{D808BF81-2518-4A6D-BB57-539502920B3E}" sibTransId="{5D279BE5-1B88-4126-97EB-70286B7EF010}"/>
    <dgm:cxn modelId="{87A74740-0EBE-41C2-B864-B3C3F24F50C2}" srcId="{FD696BEE-9C65-42DF-B6F6-C1A5A73D6B41}" destId="{1F9DCDD7-B54B-477E-B3BE-3719FD2111A0}" srcOrd="8" destOrd="0" parTransId="{92E2F24E-4903-48FB-ABC4-8C3016106E75}" sibTransId="{349C4293-51DF-4757-A39B-4D218C2B0373}"/>
    <dgm:cxn modelId="{BD3CCE44-9AB9-E04D-92A6-317423E2BD48}" type="presOf" srcId="{5D279BE5-1B88-4126-97EB-70286B7EF010}" destId="{92D57B22-A13C-6847-BE90-D92FA34784A9}" srcOrd="0" destOrd="0" presId="urn:microsoft.com/office/officeart/2016/7/layout/RepeatingBendingProcessNew"/>
    <dgm:cxn modelId="{5CF00A4B-892B-C849-9784-0370CE8A4E21}" type="presOf" srcId="{5D772C8B-4101-460B-B8A5-5102967420F1}" destId="{33C2E42C-90DA-074A-AC59-694886C12273}" srcOrd="0" destOrd="0" presId="urn:microsoft.com/office/officeart/2016/7/layout/RepeatingBendingProcessNew"/>
    <dgm:cxn modelId="{3D297C58-8661-1D42-A762-B0A236A618D3}" type="presOf" srcId="{B477612C-5C4F-41F9-8543-EDCF2E29B16C}" destId="{1FBA0865-9307-0C40-A513-1AF217B2780A}" srcOrd="1" destOrd="0" presId="urn:microsoft.com/office/officeart/2016/7/layout/RepeatingBendingProcessNew"/>
    <dgm:cxn modelId="{98403A5B-EF1A-4241-9826-BB9118EC58E6}" type="presOf" srcId="{EB09BA7B-1641-49DA-9FA8-BFC5871CAAE0}" destId="{B599E140-082C-4A46-8BE2-9A96F9DB67F4}" srcOrd="1" destOrd="0" presId="urn:microsoft.com/office/officeart/2016/7/layout/RepeatingBendingProcessNew"/>
    <dgm:cxn modelId="{5A63E465-D525-404B-A261-8DE051E13F7E}" type="presOf" srcId="{0256200F-49A9-4616-A5FF-61E552BD335A}" destId="{2309180B-2A40-FD4D-A4D1-1C845FE02D91}" srcOrd="0" destOrd="0" presId="urn:microsoft.com/office/officeart/2016/7/layout/RepeatingBendingProcessNew"/>
    <dgm:cxn modelId="{84475B76-609A-41E8-AD2E-33A9C7FD5AFD}" srcId="{FD696BEE-9C65-42DF-B6F6-C1A5A73D6B41}" destId="{0256200F-49A9-4616-A5FF-61E552BD335A}" srcOrd="6" destOrd="0" parTransId="{9E02191F-E137-4535-812D-4B02C34109AA}" sibTransId="{EB09BA7B-1641-49DA-9FA8-BFC5871CAAE0}"/>
    <dgm:cxn modelId="{50468E83-8DCF-4711-949F-1EB53B017444}" srcId="{FD696BEE-9C65-42DF-B6F6-C1A5A73D6B41}" destId="{24C8D7D1-4771-4668-B644-ED4EFAA5DE26}" srcOrd="7" destOrd="0" parTransId="{490FED76-52FF-4F6D-B528-510454F04C12}" sibTransId="{0A5D6285-5319-487C-A2E2-A73A567739E0}"/>
    <dgm:cxn modelId="{FB649286-D1EF-A14C-9E21-69F733C67D1E}" type="presOf" srcId="{76D7B8BA-7F8A-4C74-A31B-04EF2BC6D341}" destId="{50BBD869-6477-6E4A-9BFF-00A0FB55DEFC}" srcOrd="0" destOrd="0" presId="urn:microsoft.com/office/officeart/2016/7/layout/RepeatingBendingProcessNew"/>
    <dgm:cxn modelId="{CCE3C58C-88FB-E746-8B3C-63603599F81E}" type="presOf" srcId="{B9F0CCC9-E33D-49CD-87A8-8CF9DF40532C}" destId="{34105E7F-2D3A-A141-9EB1-74120AA16113}" srcOrd="1" destOrd="0" presId="urn:microsoft.com/office/officeart/2016/7/layout/RepeatingBendingProcessNew"/>
    <dgm:cxn modelId="{39D8D093-F47B-BB45-A7C7-F81419DC7561}" type="presOf" srcId="{0A5D6285-5319-487C-A2E2-A73A567739E0}" destId="{A0C539FA-933F-2F4D-8EBA-47A6E716E2F0}" srcOrd="1" destOrd="0" presId="urn:microsoft.com/office/officeart/2016/7/layout/RepeatingBendingProcessNew"/>
    <dgm:cxn modelId="{4A873E95-409E-0941-86F0-69442D2BC1C2}" type="presOf" srcId="{71F69FD2-5F3A-4EBA-9302-0ABAA54D1192}" destId="{9F9C7040-1978-2542-9E69-33EC06C535A7}" srcOrd="0" destOrd="0" presId="urn:microsoft.com/office/officeart/2016/7/layout/RepeatingBendingProcessNew"/>
    <dgm:cxn modelId="{02B670A4-3954-DE47-A5EF-D9EB5B6B702B}" type="presOf" srcId="{B477612C-5C4F-41F9-8543-EDCF2E29B16C}" destId="{30C9C50E-4404-2A4D-B672-D0F84F7450A2}" srcOrd="0" destOrd="0" presId="urn:microsoft.com/office/officeart/2016/7/layout/RepeatingBendingProcessNew"/>
    <dgm:cxn modelId="{606B6CA6-6EF4-E944-BC8B-6D2E100C3517}" type="presOf" srcId="{5D772C8B-4101-460B-B8A5-5102967420F1}" destId="{44207FD1-5E60-904B-A19C-FEE74A6062D7}" srcOrd="1" destOrd="0" presId="urn:microsoft.com/office/officeart/2016/7/layout/RepeatingBendingProcessNew"/>
    <dgm:cxn modelId="{A25BF7A8-9D81-6040-91CC-2D1F47DA12F8}" type="presOf" srcId="{8E614D05-B85A-4CEC-A003-6CBFAB5C6CE0}" destId="{79B67671-70B6-434B-99CF-085AEC40DF64}" srcOrd="0" destOrd="0" presId="urn:microsoft.com/office/officeart/2016/7/layout/RepeatingBendingProcessNew"/>
    <dgm:cxn modelId="{80DCB3B1-FE27-D54A-AC10-1A51B8165D1C}" type="presOf" srcId="{FD696BEE-9C65-42DF-B6F6-C1A5A73D6B41}" destId="{7B48FF73-71F1-5749-816F-69CE74B4FF32}" srcOrd="0" destOrd="0" presId="urn:microsoft.com/office/officeart/2016/7/layout/RepeatingBendingProcessNew"/>
    <dgm:cxn modelId="{EC086BBA-1848-604B-B053-BE8101EE2AC0}" type="presOf" srcId="{3C43DA29-6C58-4242-85CA-206A68F4306C}" destId="{48C8C12A-80BB-614F-9187-C05391F8A069}" srcOrd="0" destOrd="0" presId="urn:microsoft.com/office/officeart/2016/7/layout/RepeatingBendingProcessNew"/>
    <dgm:cxn modelId="{416724BD-2F54-C046-A2CB-11389D00CB79}" type="presOf" srcId="{AF6E40E6-22E5-48C1-A9AF-5533DD82C1D8}" destId="{871BADDB-BDA7-9C4F-AD81-7396661AF346}" srcOrd="1" destOrd="0" presId="urn:microsoft.com/office/officeart/2016/7/layout/RepeatingBendingProcessNew"/>
    <dgm:cxn modelId="{C82AF2C5-717D-4E28-AEFB-1DFB1E918B19}" srcId="{FD696BEE-9C65-42DF-B6F6-C1A5A73D6B41}" destId="{8E614D05-B85A-4CEC-A003-6CBFAB5C6CE0}" srcOrd="3" destOrd="0" parTransId="{FDF4C041-5847-4A24-A161-159ED4EE2D7C}" sibTransId="{76D7B8BA-7F8A-4C74-A31B-04EF2BC6D341}"/>
    <dgm:cxn modelId="{1F7AF3CC-C60F-4247-8BF3-0588C4FD9AD6}" type="presOf" srcId="{76D7B8BA-7F8A-4C74-A31B-04EF2BC6D341}" destId="{2870820D-B5BA-2D49-858C-1FA162D93DC1}" srcOrd="1" destOrd="0" presId="urn:microsoft.com/office/officeart/2016/7/layout/RepeatingBendingProcessNew"/>
    <dgm:cxn modelId="{E2C116D5-3473-7545-A653-2408EF342EEC}" type="presOf" srcId="{0A5D6285-5319-487C-A2E2-A73A567739E0}" destId="{8F650FEF-629C-B141-ABA6-DB4093EF962E}" srcOrd="0" destOrd="0" presId="urn:microsoft.com/office/officeart/2016/7/layout/RepeatingBendingProcessNew"/>
    <dgm:cxn modelId="{689244DD-BD9E-D744-9176-DE00D6CA4C27}" type="presOf" srcId="{99030BFC-1036-48C8-950E-D4D5DDE5FFCE}" destId="{2FD9CD35-71E8-3B4F-B1F0-D5715EADA218}" srcOrd="0" destOrd="0" presId="urn:microsoft.com/office/officeart/2016/7/layout/RepeatingBendingProcessNew"/>
    <dgm:cxn modelId="{C09257E0-62E6-804E-8990-301BC4FF67F8}" type="presOf" srcId="{1F9DCDD7-B54B-477E-B3BE-3719FD2111A0}" destId="{C1A4A611-CE0B-BF4F-A052-055D735395A5}" srcOrd="0" destOrd="0" presId="urn:microsoft.com/office/officeart/2016/7/layout/RepeatingBendingProcessNew"/>
    <dgm:cxn modelId="{9C8EC2E0-EA00-4F21-AA98-23CA34776A38}" srcId="{FD696BEE-9C65-42DF-B6F6-C1A5A73D6B41}" destId="{99030BFC-1036-48C8-950E-D4D5DDE5FFCE}" srcOrd="2" destOrd="0" parTransId="{2D89C520-6580-4141-B06E-5E7CDA5820B8}" sibTransId="{AF6E40E6-22E5-48C1-A9AF-5533DD82C1D8}"/>
    <dgm:cxn modelId="{C2C7FFEA-277C-B144-B288-6928699854C9}" type="presOf" srcId="{B9F0CCC9-E33D-49CD-87A8-8CF9DF40532C}" destId="{9FBA9823-FADC-EF49-9A2E-B268E5409867}" srcOrd="0" destOrd="0" presId="urn:microsoft.com/office/officeart/2016/7/layout/RepeatingBendingProcessNew"/>
    <dgm:cxn modelId="{9E3969EC-7818-314D-906A-0D694B3557C4}" type="presOf" srcId="{AF6E40E6-22E5-48C1-A9AF-5533DD82C1D8}" destId="{16E1959B-4D0D-B843-BC4D-1E94DE3FB9B4}" srcOrd="0" destOrd="0" presId="urn:microsoft.com/office/officeart/2016/7/layout/RepeatingBendingProcessNew"/>
    <dgm:cxn modelId="{FC0764F0-1848-4684-890D-34E3FDBBA403}" srcId="{FD696BEE-9C65-42DF-B6F6-C1A5A73D6B41}" destId="{3C43DA29-6C58-4242-85CA-206A68F4306C}" srcOrd="4" destOrd="0" parTransId="{8D3AAAE3-C2FB-4B36-AA5D-C2D0A94EB287}" sibTransId="{5D772C8B-4101-460B-B8A5-5102967420F1}"/>
    <dgm:cxn modelId="{22125FCA-1C97-8340-AE03-26248E7F28AD}" type="presParOf" srcId="{7B48FF73-71F1-5749-816F-69CE74B4FF32}" destId="{2E85236E-53F8-944A-904A-78B84CC468B7}" srcOrd="0" destOrd="0" presId="urn:microsoft.com/office/officeart/2016/7/layout/RepeatingBendingProcessNew"/>
    <dgm:cxn modelId="{D28C692D-8240-7648-B7F9-3F7872CFD7E7}" type="presParOf" srcId="{7B48FF73-71F1-5749-816F-69CE74B4FF32}" destId="{30C9C50E-4404-2A4D-B672-D0F84F7450A2}" srcOrd="1" destOrd="0" presId="urn:microsoft.com/office/officeart/2016/7/layout/RepeatingBendingProcessNew"/>
    <dgm:cxn modelId="{3C1E4782-7F48-1745-86CF-E2715A37F4D9}" type="presParOf" srcId="{30C9C50E-4404-2A4D-B672-D0F84F7450A2}" destId="{1FBA0865-9307-0C40-A513-1AF217B2780A}" srcOrd="0" destOrd="0" presId="urn:microsoft.com/office/officeart/2016/7/layout/RepeatingBendingProcessNew"/>
    <dgm:cxn modelId="{A0C5134F-132B-F34E-840D-09F6E42AC2D2}" type="presParOf" srcId="{7B48FF73-71F1-5749-816F-69CE74B4FF32}" destId="{9F9C7040-1978-2542-9E69-33EC06C535A7}" srcOrd="2" destOrd="0" presId="urn:microsoft.com/office/officeart/2016/7/layout/RepeatingBendingProcessNew"/>
    <dgm:cxn modelId="{36E1E88E-CA30-E143-9202-F075AAC471DC}" type="presParOf" srcId="{7B48FF73-71F1-5749-816F-69CE74B4FF32}" destId="{92D57B22-A13C-6847-BE90-D92FA34784A9}" srcOrd="3" destOrd="0" presId="urn:microsoft.com/office/officeart/2016/7/layout/RepeatingBendingProcessNew"/>
    <dgm:cxn modelId="{3ADFD7E2-34B2-C34D-AC54-9EDB9484F29F}" type="presParOf" srcId="{92D57B22-A13C-6847-BE90-D92FA34784A9}" destId="{445D4C0E-0449-414B-9D77-A60DBF07FADC}" srcOrd="0" destOrd="0" presId="urn:microsoft.com/office/officeart/2016/7/layout/RepeatingBendingProcessNew"/>
    <dgm:cxn modelId="{683955CE-853E-1646-B76B-A988192B4B86}" type="presParOf" srcId="{7B48FF73-71F1-5749-816F-69CE74B4FF32}" destId="{2FD9CD35-71E8-3B4F-B1F0-D5715EADA218}" srcOrd="4" destOrd="0" presId="urn:microsoft.com/office/officeart/2016/7/layout/RepeatingBendingProcessNew"/>
    <dgm:cxn modelId="{477E6AAA-35AE-3046-9E85-0D79298CAEA5}" type="presParOf" srcId="{7B48FF73-71F1-5749-816F-69CE74B4FF32}" destId="{16E1959B-4D0D-B843-BC4D-1E94DE3FB9B4}" srcOrd="5" destOrd="0" presId="urn:microsoft.com/office/officeart/2016/7/layout/RepeatingBendingProcessNew"/>
    <dgm:cxn modelId="{DFAE7F99-6FB5-9544-983D-F68CA5E87556}" type="presParOf" srcId="{16E1959B-4D0D-B843-BC4D-1E94DE3FB9B4}" destId="{871BADDB-BDA7-9C4F-AD81-7396661AF346}" srcOrd="0" destOrd="0" presId="urn:microsoft.com/office/officeart/2016/7/layout/RepeatingBendingProcessNew"/>
    <dgm:cxn modelId="{D3FA04A4-C341-1740-A1D8-E4B55813A732}" type="presParOf" srcId="{7B48FF73-71F1-5749-816F-69CE74B4FF32}" destId="{79B67671-70B6-434B-99CF-085AEC40DF64}" srcOrd="6" destOrd="0" presId="urn:microsoft.com/office/officeart/2016/7/layout/RepeatingBendingProcessNew"/>
    <dgm:cxn modelId="{69DDEDA1-221D-3840-BA7A-A776DFCD6945}" type="presParOf" srcId="{7B48FF73-71F1-5749-816F-69CE74B4FF32}" destId="{50BBD869-6477-6E4A-9BFF-00A0FB55DEFC}" srcOrd="7" destOrd="0" presId="urn:microsoft.com/office/officeart/2016/7/layout/RepeatingBendingProcessNew"/>
    <dgm:cxn modelId="{E16A4144-639C-C94F-A5C1-22B39CF35698}" type="presParOf" srcId="{50BBD869-6477-6E4A-9BFF-00A0FB55DEFC}" destId="{2870820D-B5BA-2D49-858C-1FA162D93DC1}" srcOrd="0" destOrd="0" presId="urn:microsoft.com/office/officeart/2016/7/layout/RepeatingBendingProcessNew"/>
    <dgm:cxn modelId="{72545807-137A-034D-B467-C88CB213322A}" type="presParOf" srcId="{7B48FF73-71F1-5749-816F-69CE74B4FF32}" destId="{48C8C12A-80BB-614F-9187-C05391F8A069}" srcOrd="8" destOrd="0" presId="urn:microsoft.com/office/officeart/2016/7/layout/RepeatingBendingProcessNew"/>
    <dgm:cxn modelId="{F8697381-44A6-3E43-BEE0-03F65C002978}" type="presParOf" srcId="{7B48FF73-71F1-5749-816F-69CE74B4FF32}" destId="{33C2E42C-90DA-074A-AC59-694886C12273}" srcOrd="9" destOrd="0" presId="urn:microsoft.com/office/officeart/2016/7/layout/RepeatingBendingProcessNew"/>
    <dgm:cxn modelId="{63CBDF6E-CB0C-1646-AD75-EA9D55DF19F5}" type="presParOf" srcId="{33C2E42C-90DA-074A-AC59-694886C12273}" destId="{44207FD1-5E60-904B-A19C-FEE74A6062D7}" srcOrd="0" destOrd="0" presId="urn:microsoft.com/office/officeart/2016/7/layout/RepeatingBendingProcessNew"/>
    <dgm:cxn modelId="{C1013CB1-2247-7F42-9CF5-0F8B8F15E75F}" type="presParOf" srcId="{7B48FF73-71F1-5749-816F-69CE74B4FF32}" destId="{ECE67FED-5DA9-4545-B035-DE77B49E1B4A}" srcOrd="10" destOrd="0" presId="urn:microsoft.com/office/officeart/2016/7/layout/RepeatingBendingProcessNew"/>
    <dgm:cxn modelId="{CB513CC4-0998-D642-8EE9-B1FCA561A6A0}" type="presParOf" srcId="{7B48FF73-71F1-5749-816F-69CE74B4FF32}" destId="{9FBA9823-FADC-EF49-9A2E-B268E5409867}" srcOrd="11" destOrd="0" presId="urn:microsoft.com/office/officeart/2016/7/layout/RepeatingBendingProcessNew"/>
    <dgm:cxn modelId="{9CFF7171-B844-034D-A435-B756FE888D95}" type="presParOf" srcId="{9FBA9823-FADC-EF49-9A2E-B268E5409867}" destId="{34105E7F-2D3A-A141-9EB1-74120AA16113}" srcOrd="0" destOrd="0" presId="urn:microsoft.com/office/officeart/2016/7/layout/RepeatingBendingProcessNew"/>
    <dgm:cxn modelId="{A1130AFF-9837-3448-AA86-7612DB17AF20}" type="presParOf" srcId="{7B48FF73-71F1-5749-816F-69CE74B4FF32}" destId="{2309180B-2A40-FD4D-A4D1-1C845FE02D91}" srcOrd="12" destOrd="0" presId="urn:microsoft.com/office/officeart/2016/7/layout/RepeatingBendingProcessNew"/>
    <dgm:cxn modelId="{9F249E38-8720-544A-9667-BD80677D1494}" type="presParOf" srcId="{7B48FF73-71F1-5749-816F-69CE74B4FF32}" destId="{1E626511-09DF-DD4A-B342-16AF26001121}" srcOrd="13" destOrd="0" presId="urn:microsoft.com/office/officeart/2016/7/layout/RepeatingBendingProcessNew"/>
    <dgm:cxn modelId="{16217FA0-7FBD-3D47-9CA8-52841847AC6E}" type="presParOf" srcId="{1E626511-09DF-DD4A-B342-16AF26001121}" destId="{B599E140-082C-4A46-8BE2-9A96F9DB67F4}" srcOrd="0" destOrd="0" presId="urn:microsoft.com/office/officeart/2016/7/layout/RepeatingBendingProcessNew"/>
    <dgm:cxn modelId="{B0290E05-DD16-CB42-B68C-AF133BB00E34}" type="presParOf" srcId="{7B48FF73-71F1-5749-816F-69CE74B4FF32}" destId="{4811CB32-4A85-8142-8BA5-D9A586ACBD76}" srcOrd="14" destOrd="0" presId="urn:microsoft.com/office/officeart/2016/7/layout/RepeatingBendingProcessNew"/>
    <dgm:cxn modelId="{B75ED43B-BC7F-B842-BFFC-6E718CD99C69}" type="presParOf" srcId="{7B48FF73-71F1-5749-816F-69CE74B4FF32}" destId="{8F650FEF-629C-B141-ABA6-DB4093EF962E}" srcOrd="15" destOrd="0" presId="urn:microsoft.com/office/officeart/2016/7/layout/RepeatingBendingProcessNew"/>
    <dgm:cxn modelId="{4B14E91A-B753-FD40-9715-3A20678200A5}" type="presParOf" srcId="{8F650FEF-629C-B141-ABA6-DB4093EF962E}" destId="{A0C539FA-933F-2F4D-8EBA-47A6E716E2F0}" srcOrd="0" destOrd="0" presId="urn:microsoft.com/office/officeart/2016/7/layout/RepeatingBendingProcessNew"/>
    <dgm:cxn modelId="{FC0C3E3B-6BFB-2749-A2E1-67644433DE09}" type="presParOf" srcId="{7B48FF73-71F1-5749-816F-69CE74B4FF32}" destId="{C1A4A611-CE0B-BF4F-A052-055D735395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AC44F1-5E42-455E-AFF3-991957CED9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4E4F02-5CBF-43D9-BDB3-ADD674827378}">
      <dgm:prSet/>
      <dgm:spPr/>
      <dgm:t>
        <a:bodyPr/>
        <a:lstStyle/>
        <a:p>
          <a:r>
            <a:rPr lang="en-US"/>
            <a:t>Plot Rader Chart </a:t>
          </a:r>
        </a:p>
      </dgm:t>
    </dgm:pt>
    <dgm:pt modelId="{163465D5-F082-4A28-9523-F9E742854BE8}" type="parTrans" cxnId="{84FE9D4A-2A78-4138-B462-4B830E9AA749}">
      <dgm:prSet/>
      <dgm:spPr/>
      <dgm:t>
        <a:bodyPr/>
        <a:lstStyle/>
        <a:p>
          <a:endParaRPr lang="en-US"/>
        </a:p>
      </dgm:t>
    </dgm:pt>
    <dgm:pt modelId="{BA52F93F-EAFD-44B6-9D4E-F1B76F1BDCC0}" type="sibTrans" cxnId="{84FE9D4A-2A78-4138-B462-4B830E9AA749}">
      <dgm:prSet/>
      <dgm:spPr/>
      <dgm:t>
        <a:bodyPr/>
        <a:lstStyle/>
        <a:p>
          <a:endParaRPr lang="en-US"/>
        </a:p>
      </dgm:t>
    </dgm:pt>
    <dgm:pt modelId="{11B469A8-89DB-4F7F-87DB-5A1E35CACA8F}">
      <dgm:prSet/>
      <dgm:spPr/>
      <dgm:t>
        <a:bodyPr/>
        <a:lstStyle/>
        <a:p>
          <a:r>
            <a:rPr lang="en-US"/>
            <a:t>Extracting Feature from Cleaned comment </a:t>
          </a:r>
        </a:p>
      </dgm:t>
    </dgm:pt>
    <dgm:pt modelId="{AB1928B5-FFD7-454C-ADAF-90FF4F638F9D}" type="parTrans" cxnId="{2F1F1617-C5F7-40C6-B245-53D7B0FEFCBF}">
      <dgm:prSet/>
      <dgm:spPr/>
      <dgm:t>
        <a:bodyPr/>
        <a:lstStyle/>
        <a:p>
          <a:endParaRPr lang="en-US"/>
        </a:p>
      </dgm:t>
    </dgm:pt>
    <dgm:pt modelId="{EE0C7B1A-2421-4D2F-A28D-1346AB0126C7}" type="sibTrans" cxnId="{2F1F1617-C5F7-40C6-B245-53D7B0FEFCBF}">
      <dgm:prSet/>
      <dgm:spPr/>
      <dgm:t>
        <a:bodyPr/>
        <a:lstStyle/>
        <a:p>
          <a:endParaRPr lang="en-US"/>
        </a:p>
      </dgm:t>
    </dgm:pt>
    <dgm:pt modelId="{35174DBE-5075-49DB-9A2B-52CE03E91A61}">
      <dgm:prSet/>
      <dgm:spPr/>
      <dgm:t>
        <a:bodyPr/>
        <a:lstStyle/>
        <a:p>
          <a:r>
            <a:rPr lang="en-US"/>
            <a:t>Splitting our dataset into Training and Validation Set</a:t>
          </a:r>
        </a:p>
      </dgm:t>
    </dgm:pt>
    <dgm:pt modelId="{CC423667-1298-4ACB-8209-F726C98F0BB9}" type="parTrans" cxnId="{8E9B0071-25EE-492F-8118-867615DCD609}">
      <dgm:prSet/>
      <dgm:spPr/>
      <dgm:t>
        <a:bodyPr/>
        <a:lstStyle/>
        <a:p>
          <a:endParaRPr lang="en-US"/>
        </a:p>
      </dgm:t>
    </dgm:pt>
    <dgm:pt modelId="{A50508BB-FDF2-48F4-A8EF-092F5259FF04}" type="sibTrans" cxnId="{8E9B0071-25EE-492F-8118-867615DCD609}">
      <dgm:prSet/>
      <dgm:spPr/>
      <dgm:t>
        <a:bodyPr/>
        <a:lstStyle/>
        <a:p>
          <a:endParaRPr lang="en-US"/>
        </a:p>
      </dgm:t>
    </dgm:pt>
    <dgm:pt modelId="{3A552EAC-203B-4441-8716-8C2B3A2CCBCB}">
      <dgm:prSet/>
      <dgm:spPr/>
      <dgm:t>
        <a:bodyPr/>
        <a:lstStyle/>
        <a:p>
          <a:r>
            <a:rPr lang="en-US"/>
            <a:t>Applying Machine Learning Models</a:t>
          </a:r>
        </a:p>
      </dgm:t>
    </dgm:pt>
    <dgm:pt modelId="{DF90B02A-5880-47ED-B4C2-B170016101D4}" type="parTrans" cxnId="{E5A41B91-C34E-4B2F-A7CC-F05978214F51}">
      <dgm:prSet/>
      <dgm:spPr/>
      <dgm:t>
        <a:bodyPr/>
        <a:lstStyle/>
        <a:p>
          <a:endParaRPr lang="en-US"/>
        </a:p>
      </dgm:t>
    </dgm:pt>
    <dgm:pt modelId="{1CA9D5A8-17B0-4006-9ECB-3025CCBEAF2C}" type="sibTrans" cxnId="{E5A41B91-C34E-4B2F-A7CC-F05978214F51}">
      <dgm:prSet/>
      <dgm:spPr/>
      <dgm:t>
        <a:bodyPr/>
        <a:lstStyle/>
        <a:p>
          <a:endParaRPr lang="en-US"/>
        </a:p>
      </dgm:t>
    </dgm:pt>
    <dgm:pt modelId="{552EEC87-138D-4998-8F49-D9E226BD473C}">
      <dgm:prSet/>
      <dgm:spPr/>
      <dgm:t>
        <a:bodyPr/>
        <a:lstStyle/>
        <a:p>
          <a:r>
            <a:rPr lang="en-US"/>
            <a:t>Model Comparison</a:t>
          </a:r>
        </a:p>
      </dgm:t>
    </dgm:pt>
    <dgm:pt modelId="{E9921E88-8E67-4948-9617-2DE396F1EBC8}" type="parTrans" cxnId="{8ADC903C-81EF-4755-AFA0-FBEAAEB974D8}">
      <dgm:prSet/>
      <dgm:spPr/>
      <dgm:t>
        <a:bodyPr/>
        <a:lstStyle/>
        <a:p>
          <a:endParaRPr lang="en-US"/>
        </a:p>
      </dgm:t>
    </dgm:pt>
    <dgm:pt modelId="{459C137A-A0DD-4C8A-946A-5F167E35BBDA}" type="sibTrans" cxnId="{8ADC903C-81EF-4755-AFA0-FBEAAEB974D8}">
      <dgm:prSet/>
      <dgm:spPr/>
      <dgm:t>
        <a:bodyPr/>
        <a:lstStyle/>
        <a:p>
          <a:endParaRPr lang="en-US"/>
        </a:p>
      </dgm:t>
    </dgm:pt>
    <dgm:pt modelId="{0FE48670-0856-42A3-822F-189ADED2F61A}">
      <dgm:prSet/>
      <dgm:spPr/>
      <dgm:t>
        <a:bodyPr/>
        <a:lstStyle/>
        <a:p>
          <a:r>
            <a:rPr lang="en-US"/>
            <a:t>Evaluating the model </a:t>
          </a:r>
        </a:p>
      </dgm:t>
    </dgm:pt>
    <dgm:pt modelId="{A7D89F51-E568-4FA3-B695-747B5346AB1B}" type="parTrans" cxnId="{91C8D89D-0816-4A21-8613-439F96D1F67C}">
      <dgm:prSet/>
      <dgm:spPr/>
      <dgm:t>
        <a:bodyPr/>
        <a:lstStyle/>
        <a:p>
          <a:endParaRPr lang="en-US"/>
        </a:p>
      </dgm:t>
    </dgm:pt>
    <dgm:pt modelId="{F505616F-A692-42BF-A83C-9D3840D238D9}" type="sibTrans" cxnId="{91C8D89D-0816-4A21-8613-439F96D1F67C}">
      <dgm:prSet/>
      <dgm:spPr/>
      <dgm:t>
        <a:bodyPr/>
        <a:lstStyle/>
        <a:p>
          <a:endParaRPr lang="en-US"/>
        </a:p>
      </dgm:t>
    </dgm:pt>
    <dgm:pt modelId="{2F28EF5A-8DE3-4377-A4B9-6E4355D693E9}">
      <dgm:prSet/>
      <dgm:spPr/>
      <dgm:t>
        <a:bodyPr/>
        <a:lstStyle/>
        <a:p>
          <a:r>
            <a:rPr lang="en-US"/>
            <a:t>Comparison Graph </a:t>
          </a:r>
        </a:p>
      </dgm:t>
    </dgm:pt>
    <dgm:pt modelId="{DC5C82A1-46E4-4E57-87AB-4702A6E30302}" type="parTrans" cxnId="{78373599-1110-4CF1-A8F5-87C2E2C3A7CF}">
      <dgm:prSet/>
      <dgm:spPr/>
      <dgm:t>
        <a:bodyPr/>
        <a:lstStyle/>
        <a:p>
          <a:endParaRPr lang="en-US"/>
        </a:p>
      </dgm:t>
    </dgm:pt>
    <dgm:pt modelId="{070414E3-6978-4B64-AC30-4550E5F83B4D}" type="sibTrans" cxnId="{78373599-1110-4CF1-A8F5-87C2E2C3A7CF}">
      <dgm:prSet/>
      <dgm:spPr/>
      <dgm:t>
        <a:bodyPr/>
        <a:lstStyle/>
        <a:p>
          <a:endParaRPr lang="en-US"/>
        </a:p>
      </dgm:t>
    </dgm:pt>
    <dgm:pt modelId="{9EDDB150-A6C7-47F7-B890-2276B41EFA02}">
      <dgm:prSet/>
      <dgm:spPr/>
      <dgm:t>
        <a:bodyPr/>
        <a:lstStyle/>
        <a:p>
          <a:r>
            <a:rPr lang="en-US"/>
            <a:t>Playing around with auto-Sklearn</a:t>
          </a:r>
        </a:p>
      </dgm:t>
    </dgm:pt>
    <dgm:pt modelId="{A9EAFDAB-7CF4-44CD-A266-428E35528301}" type="parTrans" cxnId="{00F96671-3154-4B36-908F-F075462E7BAA}">
      <dgm:prSet/>
      <dgm:spPr/>
      <dgm:t>
        <a:bodyPr/>
        <a:lstStyle/>
        <a:p>
          <a:endParaRPr lang="en-US"/>
        </a:p>
      </dgm:t>
    </dgm:pt>
    <dgm:pt modelId="{28E2CE71-D56A-40E7-9435-AA0A7EA95EAE}" type="sibTrans" cxnId="{00F96671-3154-4B36-908F-F075462E7BAA}">
      <dgm:prSet/>
      <dgm:spPr/>
      <dgm:t>
        <a:bodyPr/>
        <a:lstStyle/>
        <a:p>
          <a:endParaRPr lang="en-US"/>
        </a:p>
      </dgm:t>
    </dgm:pt>
    <dgm:pt modelId="{16B9016B-2824-4BD8-B32E-F8193CBA9120}" type="pres">
      <dgm:prSet presAssocID="{5CAC44F1-5E42-455E-AFF3-991957CED9DD}" presName="root" presStyleCnt="0">
        <dgm:presLayoutVars>
          <dgm:dir/>
          <dgm:resizeHandles val="exact"/>
        </dgm:presLayoutVars>
      </dgm:prSet>
      <dgm:spPr/>
    </dgm:pt>
    <dgm:pt modelId="{CCCEDF67-4255-4B07-AAAA-D6D615EB7A55}" type="pres">
      <dgm:prSet presAssocID="{3B4E4F02-5CBF-43D9-BDB3-ADD674827378}" presName="compNode" presStyleCnt="0"/>
      <dgm:spPr/>
    </dgm:pt>
    <dgm:pt modelId="{DB7C6F0D-6078-47BB-B968-9070B2A17544}" type="pres">
      <dgm:prSet presAssocID="{3B4E4F02-5CBF-43D9-BDB3-ADD674827378}" presName="bgRect" presStyleLbl="bgShp" presStyleIdx="0" presStyleCnt="8"/>
      <dgm:spPr/>
    </dgm:pt>
    <dgm:pt modelId="{899194E8-BBE1-4CB6-BFC2-B4A70DB69ADE}" type="pres">
      <dgm:prSet presAssocID="{3B4E4F02-5CBF-43D9-BDB3-ADD67482737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rt"/>
        </a:ext>
      </dgm:extLst>
    </dgm:pt>
    <dgm:pt modelId="{3B92EEBA-CEEE-4008-AECA-F70D8EB06FAE}" type="pres">
      <dgm:prSet presAssocID="{3B4E4F02-5CBF-43D9-BDB3-ADD674827378}" presName="spaceRect" presStyleCnt="0"/>
      <dgm:spPr/>
    </dgm:pt>
    <dgm:pt modelId="{A0E46EAD-CBB6-488B-9C0C-FBA05FCCA50B}" type="pres">
      <dgm:prSet presAssocID="{3B4E4F02-5CBF-43D9-BDB3-ADD674827378}" presName="parTx" presStyleLbl="revTx" presStyleIdx="0" presStyleCnt="8">
        <dgm:presLayoutVars>
          <dgm:chMax val="0"/>
          <dgm:chPref val="0"/>
        </dgm:presLayoutVars>
      </dgm:prSet>
      <dgm:spPr/>
    </dgm:pt>
    <dgm:pt modelId="{91C65A27-38E7-4595-A012-8F3B6F0275A6}" type="pres">
      <dgm:prSet presAssocID="{BA52F93F-EAFD-44B6-9D4E-F1B76F1BDCC0}" presName="sibTrans" presStyleCnt="0"/>
      <dgm:spPr/>
    </dgm:pt>
    <dgm:pt modelId="{B2B45CED-6F1D-4355-9FE5-2FD1E1E4B708}" type="pres">
      <dgm:prSet presAssocID="{11B469A8-89DB-4F7F-87DB-5A1E35CACA8F}" presName="compNode" presStyleCnt="0"/>
      <dgm:spPr/>
    </dgm:pt>
    <dgm:pt modelId="{322C6323-C580-4FDF-83B9-E1AB9271C114}" type="pres">
      <dgm:prSet presAssocID="{11B469A8-89DB-4F7F-87DB-5A1E35CACA8F}" presName="bgRect" presStyleLbl="bgShp" presStyleIdx="1" presStyleCnt="8"/>
      <dgm:spPr/>
    </dgm:pt>
    <dgm:pt modelId="{93DAF820-5248-4DCE-BB96-648754BF4BF8}" type="pres">
      <dgm:prSet presAssocID="{11B469A8-89DB-4F7F-87DB-5A1E35CACA8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notation"/>
        </a:ext>
      </dgm:extLst>
    </dgm:pt>
    <dgm:pt modelId="{589D1EFB-B033-4DC0-A99C-51829EEB9928}" type="pres">
      <dgm:prSet presAssocID="{11B469A8-89DB-4F7F-87DB-5A1E35CACA8F}" presName="spaceRect" presStyleCnt="0"/>
      <dgm:spPr/>
    </dgm:pt>
    <dgm:pt modelId="{552050AB-1D9E-4337-B2B2-8ECD5ED6F59F}" type="pres">
      <dgm:prSet presAssocID="{11B469A8-89DB-4F7F-87DB-5A1E35CACA8F}" presName="parTx" presStyleLbl="revTx" presStyleIdx="1" presStyleCnt="8">
        <dgm:presLayoutVars>
          <dgm:chMax val="0"/>
          <dgm:chPref val="0"/>
        </dgm:presLayoutVars>
      </dgm:prSet>
      <dgm:spPr/>
    </dgm:pt>
    <dgm:pt modelId="{0ABC12EE-B4E2-452C-97AC-6D82A1E440F2}" type="pres">
      <dgm:prSet presAssocID="{EE0C7B1A-2421-4D2F-A28D-1346AB0126C7}" presName="sibTrans" presStyleCnt="0"/>
      <dgm:spPr/>
    </dgm:pt>
    <dgm:pt modelId="{FF43AE7E-33DF-4E0A-8EE9-56A9371C66C5}" type="pres">
      <dgm:prSet presAssocID="{35174DBE-5075-49DB-9A2B-52CE03E91A61}" presName="compNode" presStyleCnt="0"/>
      <dgm:spPr/>
    </dgm:pt>
    <dgm:pt modelId="{AFDDC6E5-5CD4-4054-A4BE-AA050E1A29CE}" type="pres">
      <dgm:prSet presAssocID="{35174DBE-5075-49DB-9A2B-52CE03E91A61}" presName="bgRect" presStyleLbl="bgShp" presStyleIdx="2" presStyleCnt="8"/>
      <dgm:spPr/>
    </dgm:pt>
    <dgm:pt modelId="{E8416E18-B5E8-48EB-AE7C-185706E41001}" type="pres">
      <dgm:prSet presAssocID="{35174DBE-5075-49DB-9A2B-52CE03E91A6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A64F3A-E8F3-4741-BD67-9654B388B645}" type="pres">
      <dgm:prSet presAssocID="{35174DBE-5075-49DB-9A2B-52CE03E91A61}" presName="spaceRect" presStyleCnt="0"/>
      <dgm:spPr/>
    </dgm:pt>
    <dgm:pt modelId="{CA945D3C-9D57-4A63-BA42-4C25571FE3BF}" type="pres">
      <dgm:prSet presAssocID="{35174DBE-5075-49DB-9A2B-52CE03E91A61}" presName="parTx" presStyleLbl="revTx" presStyleIdx="2" presStyleCnt="8">
        <dgm:presLayoutVars>
          <dgm:chMax val="0"/>
          <dgm:chPref val="0"/>
        </dgm:presLayoutVars>
      </dgm:prSet>
      <dgm:spPr/>
    </dgm:pt>
    <dgm:pt modelId="{775B956A-AD33-462B-B323-AE8C997B19C9}" type="pres">
      <dgm:prSet presAssocID="{A50508BB-FDF2-48F4-A8EF-092F5259FF04}" presName="sibTrans" presStyleCnt="0"/>
      <dgm:spPr/>
    </dgm:pt>
    <dgm:pt modelId="{767E5C4A-019D-4E14-94C3-2909846B344B}" type="pres">
      <dgm:prSet presAssocID="{3A552EAC-203B-4441-8716-8C2B3A2CCBCB}" presName="compNode" presStyleCnt="0"/>
      <dgm:spPr/>
    </dgm:pt>
    <dgm:pt modelId="{927B8B36-DF50-400A-A352-829528915C01}" type="pres">
      <dgm:prSet presAssocID="{3A552EAC-203B-4441-8716-8C2B3A2CCBCB}" presName="bgRect" presStyleLbl="bgShp" presStyleIdx="3" presStyleCnt="8"/>
      <dgm:spPr/>
    </dgm:pt>
    <dgm:pt modelId="{AC5896F5-B1F9-4BA9-B22E-1A7C2FE148DF}" type="pres">
      <dgm:prSet presAssocID="{3A552EAC-203B-4441-8716-8C2B3A2CCBC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BDD25081-8D08-4AB1-A306-243BF5A67727}" type="pres">
      <dgm:prSet presAssocID="{3A552EAC-203B-4441-8716-8C2B3A2CCBCB}" presName="spaceRect" presStyleCnt="0"/>
      <dgm:spPr/>
    </dgm:pt>
    <dgm:pt modelId="{39FC011A-06EB-4768-B915-20549B5AB3CC}" type="pres">
      <dgm:prSet presAssocID="{3A552EAC-203B-4441-8716-8C2B3A2CCBCB}" presName="parTx" presStyleLbl="revTx" presStyleIdx="3" presStyleCnt="8">
        <dgm:presLayoutVars>
          <dgm:chMax val="0"/>
          <dgm:chPref val="0"/>
        </dgm:presLayoutVars>
      </dgm:prSet>
      <dgm:spPr/>
    </dgm:pt>
    <dgm:pt modelId="{2FF9EB6F-3226-4B3E-B69D-ABDA56261AF2}" type="pres">
      <dgm:prSet presAssocID="{1CA9D5A8-17B0-4006-9ECB-3025CCBEAF2C}" presName="sibTrans" presStyleCnt="0"/>
      <dgm:spPr/>
    </dgm:pt>
    <dgm:pt modelId="{9BC5E3CE-CC58-4473-B273-96C74BC8DEBB}" type="pres">
      <dgm:prSet presAssocID="{552EEC87-138D-4998-8F49-D9E226BD473C}" presName="compNode" presStyleCnt="0"/>
      <dgm:spPr/>
    </dgm:pt>
    <dgm:pt modelId="{C0D594AD-72BA-4DCF-A129-41EE8823E1E8}" type="pres">
      <dgm:prSet presAssocID="{552EEC87-138D-4998-8F49-D9E226BD473C}" presName="bgRect" presStyleLbl="bgShp" presStyleIdx="4" presStyleCnt="8"/>
      <dgm:spPr/>
    </dgm:pt>
    <dgm:pt modelId="{C3B1370D-18B7-4191-AE30-EE7F4D413001}" type="pres">
      <dgm:prSet presAssocID="{552EEC87-138D-4998-8F49-D9E226BD473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9285ED-32FB-4F65-A3D4-534CECBE31E2}" type="pres">
      <dgm:prSet presAssocID="{552EEC87-138D-4998-8F49-D9E226BD473C}" presName="spaceRect" presStyleCnt="0"/>
      <dgm:spPr/>
    </dgm:pt>
    <dgm:pt modelId="{6FE2EB10-A2EA-429C-94BC-A5B031BFE488}" type="pres">
      <dgm:prSet presAssocID="{552EEC87-138D-4998-8F49-D9E226BD473C}" presName="parTx" presStyleLbl="revTx" presStyleIdx="4" presStyleCnt="8">
        <dgm:presLayoutVars>
          <dgm:chMax val="0"/>
          <dgm:chPref val="0"/>
        </dgm:presLayoutVars>
      </dgm:prSet>
      <dgm:spPr/>
    </dgm:pt>
    <dgm:pt modelId="{64333DE8-6F82-4AA5-A539-FFC71A365222}" type="pres">
      <dgm:prSet presAssocID="{459C137A-A0DD-4C8A-946A-5F167E35BBDA}" presName="sibTrans" presStyleCnt="0"/>
      <dgm:spPr/>
    </dgm:pt>
    <dgm:pt modelId="{50F3D1AC-0B37-4955-AC42-84A944FC9E06}" type="pres">
      <dgm:prSet presAssocID="{0FE48670-0856-42A3-822F-189ADED2F61A}" presName="compNode" presStyleCnt="0"/>
      <dgm:spPr/>
    </dgm:pt>
    <dgm:pt modelId="{473BE5E3-04C7-4CD7-8549-22200B501D8F}" type="pres">
      <dgm:prSet presAssocID="{0FE48670-0856-42A3-822F-189ADED2F61A}" presName="bgRect" presStyleLbl="bgShp" presStyleIdx="5" presStyleCnt="8"/>
      <dgm:spPr/>
    </dgm:pt>
    <dgm:pt modelId="{E4600524-49F2-475E-88F5-D659E8B796DC}" type="pres">
      <dgm:prSet presAssocID="{0FE48670-0856-42A3-822F-189ADED2F61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DA086BAE-3EDC-4B42-A28A-81C604A07FA4}" type="pres">
      <dgm:prSet presAssocID="{0FE48670-0856-42A3-822F-189ADED2F61A}" presName="spaceRect" presStyleCnt="0"/>
      <dgm:spPr/>
    </dgm:pt>
    <dgm:pt modelId="{4620F0E4-1393-4E5E-A9EB-ACED9B19B4B6}" type="pres">
      <dgm:prSet presAssocID="{0FE48670-0856-42A3-822F-189ADED2F61A}" presName="parTx" presStyleLbl="revTx" presStyleIdx="5" presStyleCnt="8">
        <dgm:presLayoutVars>
          <dgm:chMax val="0"/>
          <dgm:chPref val="0"/>
        </dgm:presLayoutVars>
      </dgm:prSet>
      <dgm:spPr/>
    </dgm:pt>
    <dgm:pt modelId="{F695FE31-6A61-4ACB-90B3-899FDE8C77C6}" type="pres">
      <dgm:prSet presAssocID="{F505616F-A692-42BF-A83C-9D3840D238D9}" presName="sibTrans" presStyleCnt="0"/>
      <dgm:spPr/>
    </dgm:pt>
    <dgm:pt modelId="{300DDBB5-B7DC-4E3F-AA4F-442E5708F7B1}" type="pres">
      <dgm:prSet presAssocID="{2F28EF5A-8DE3-4377-A4B9-6E4355D693E9}" presName="compNode" presStyleCnt="0"/>
      <dgm:spPr/>
    </dgm:pt>
    <dgm:pt modelId="{CE2F6F43-B939-4A1A-86E1-7A9703849DD5}" type="pres">
      <dgm:prSet presAssocID="{2F28EF5A-8DE3-4377-A4B9-6E4355D693E9}" presName="bgRect" presStyleLbl="bgShp" presStyleIdx="6" presStyleCnt="8"/>
      <dgm:spPr/>
    </dgm:pt>
    <dgm:pt modelId="{71A0550A-45EE-4B47-AAB2-E1A1722277C9}" type="pres">
      <dgm:prSet presAssocID="{2F28EF5A-8DE3-4377-A4B9-6E4355D693E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mer"/>
        </a:ext>
      </dgm:extLst>
    </dgm:pt>
    <dgm:pt modelId="{B4C0D638-8EED-4575-AE6F-788CD304D09F}" type="pres">
      <dgm:prSet presAssocID="{2F28EF5A-8DE3-4377-A4B9-6E4355D693E9}" presName="spaceRect" presStyleCnt="0"/>
      <dgm:spPr/>
    </dgm:pt>
    <dgm:pt modelId="{7D63B798-93FB-4D2B-8165-9F34CE10A53F}" type="pres">
      <dgm:prSet presAssocID="{2F28EF5A-8DE3-4377-A4B9-6E4355D693E9}" presName="parTx" presStyleLbl="revTx" presStyleIdx="6" presStyleCnt="8">
        <dgm:presLayoutVars>
          <dgm:chMax val="0"/>
          <dgm:chPref val="0"/>
        </dgm:presLayoutVars>
      </dgm:prSet>
      <dgm:spPr/>
    </dgm:pt>
    <dgm:pt modelId="{C7397CB5-ADB9-4106-9FCA-87536E0A126D}" type="pres">
      <dgm:prSet presAssocID="{070414E3-6978-4B64-AC30-4550E5F83B4D}" presName="sibTrans" presStyleCnt="0"/>
      <dgm:spPr/>
    </dgm:pt>
    <dgm:pt modelId="{7C7A0284-79FF-42BB-B3CE-BB72C38A05ED}" type="pres">
      <dgm:prSet presAssocID="{9EDDB150-A6C7-47F7-B890-2276B41EFA02}" presName="compNode" presStyleCnt="0"/>
      <dgm:spPr/>
    </dgm:pt>
    <dgm:pt modelId="{EFC56D51-C2B3-4E60-9B46-7877B79954CB}" type="pres">
      <dgm:prSet presAssocID="{9EDDB150-A6C7-47F7-B890-2276B41EFA02}" presName="bgRect" presStyleLbl="bgShp" presStyleIdx="7" presStyleCnt="8"/>
      <dgm:spPr/>
    </dgm:pt>
    <dgm:pt modelId="{61ED049E-5125-4DFD-90D2-DA9D2204E343}" type="pres">
      <dgm:prSet presAssocID="{9EDDB150-A6C7-47F7-B890-2276B41EFA0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973673C-4BE1-4C2D-AE94-07C21028838C}" type="pres">
      <dgm:prSet presAssocID="{9EDDB150-A6C7-47F7-B890-2276B41EFA02}" presName="spaceRect" presStyleCnt="0"/>
      <dgm:spPr/>
    </dgm:pt>
    <dgm:pt modelId="{600B05E6-366C-42F6-B499-7ACB3C1B4EDF}" type="pres">
      <dgm:prSet presAssocID="{9EDDB150-A6C7-47F7-B890-2276B41EFA0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CA3390D-C27F-4120-AB5C-772CA3384490}" type="presOf" srcId="{3A552EAC-203B-4441-8716-8C2B3A2CCBCB}" destId="{39FC011A-06EB-4768-B915-20549B5AB3CC}" srcOrd="0" destOrd="0" presId="urn:microsoft.com/office/officeart/2018/2/layout/IconVerticalSolidList"/>
    <dgm:cxn modelId="{2F1F1617-C5F7-40C6-B245-53D7B0FEFCBF}" srcId="{5CAC44F1-5E42-455E-AFF3-991957CED9DD}" destId="{11B469A8-89DB-4F7F-87DB-5A1E35CACA8F}" srcOrd="1" destOrd="0" parTransId="{AB1928B5-FFD7-454C-ADAF-90FF4F638F9D}" sibTransId="{EE0C7B1A-2421-4D2F-A28D-1346AB0126C7}"/>
    <dgm:cxn modelId="{4918052F-4E74-43B8-B7C3-33109D3A3693}" type="presOf" srcId="{0FE48670-0856-42A3-822F-189ADED2F61A}" destId="{4620F0E4-1393-4E5E-A9EB-ACED9B19B4B6}" srcOrd="0" destOrd="0" presId="urn:microsoft.com/office/officeart/2018/2/layout/IconVerticalSolidList"/>
    <dgm:cxn modelId="{6A38A534-D03C-4DAC-B8DF-BC9C452910DF}" type="presOf" srcId="{35174DBE-5075-49DB-9A2B-52CE03E91A61}" destId="{CA945D3C-9D57-4A63-BA42-4C25571FE3BF}" srcOrd="0" destOrd="0" presId="urn:microsoft.com/office/officeart/2018/2/layout/IconVerticalSolidList"/>
    <dgm:cxn modelId="{A70EF737-DB18-4611-AA6C-ADBDAD4742B6}" type="presOf" srcId="{11B469A8-89DB-4F7F-87DB-5A1E35CACA8F}" destId="{552050AB-1D9E-4337-B2B2-8ECD5ED6F59F}" srcOrd="0" destOrd="0" presId="urn:microsoft.com/office/officeart/2018/2/layout/IconVerticalSolidList"/>
    <dgm:cxn modelId="{8ADC903C-81EF-4755-AFA0-FBEAAEB974D8}" srcId="{5CAC44F1-5E42-455E-AFF3-991957CED9DD}" destId="{552EEC87-138D-4998-8F49-D9E226BD473C}" srcOrd="4" destOrd="0" parTransId="{E9921E88-8E67-4948-9617-2DE396F1EBC8}" sibTransId="{459C137A-A0DD-4C8A-946A-5F167E35BBDA}"/>
    <dgm:cxn modelId="{84FE9D4A-2A78-4138-B462-4B830E9AA749}" srcId="{5CAC44F1-5E42-455E-AFF3-991957CED9DD}" destId="{3B4E4F02-5CBF-43D9-BDB3-ADD674827378}" srcOrd="0" destOrd="0" parTransId="{163465D5-F082-4A28-9523-F9E742854BE8}" sibTransId="{BA52F93F-EAFD-44B6-9D4E-F1B76F1BDCC0}"/>
    <dgm:cxn modelId="{2857F168-17F9-42C5-909D-E83D6089D9F0}" type="presOf" srcId="{2F28EF5A-8DE3-4377-A4B9-6E4355D693E9}" destId="{7D63B798-93FB-4D2B-8165-9F34CE10A53F}" srcOrd="0" destOrd="0" presId="urn:microsoft.com/office/officeart/2018/2/layout/IconVerticalSolidList"/>
    <dgm:cxn modelId="{8E9B0071-25EE-492F-8118-867615DCD609}" srcId="{5CAC44F1-5E42-455E-AFF3-991957CED9DD}" destId="{35174DBE-5075-49DB-9A2B-52CE03E91A61}" srcOrd="2" destOrd="0" parTransId="{CC423667-1298-4ACB-8209-F726C98F0BB9}" sibTransId="{A50508BB-FDF2-48F4-A8EF-092F5259FF04}"/>
    <dgm:cxn modelId="{00F96671-3154-4B36-908F-F075462E7BAA}" srcId="{5CAC44F1-5E42-455E-AFF3-991957CED9DD}" destId="{9EDDB150-A6C7-47F7-B890-2276B41EFA02}" srcOrd="7" destOrd="0" parTransId="{A9EAFDAB-7CF4-44CD-A266-428E35528301}" sibTransId="{28E2CE71-D56A-40E7-9435-AA0A7EA95EAE}"/>
    <dgm:cxn modelId="{A7003A75-9102-4A95-9ABA-FA2695ACDD6D}" type="presOf" srcId="{9EDDB150-A6C7-47F7-B890-2276B41EFA02}" destId="{600B05E6-366C-42F6-B499-7ACB3C1B4EDF}" srcOrd="0" destOrd="0" presId="urn:microsoft.com/office/officeart/2018/2/layout/IconVerticalSolidList"/>
    <dgm:cxn modelId="{E5A41B91-C34E-4B2F-A7CC-F05978214F51}" srcId="{5CAC44F1-5E42-455E-AFF3-991957CED9DD}" destId="{3A552EAC-203B-4441-8716-8C2B3A2CCBCB}" srcOrd="3" destOrd="0" parTransId="{DF90B02A-5880-47ED-B4C2-B170016101D4}" sibTransId="{1CA9D5A8-17B0-4006-9ECB-3025CCBEAF2C}"/>
    <dgm:cxn modelId="{78373599-1110-4CF1-A8F5-87C2E2C3A7CF}" srcId="{5CAC44F1-5E42-455E-AFF3-991957CED9DD}" destId="{2F28EF5A-8DE3-4377-A4B9-6E4355D693E9}" srcOrd="6" destOrd="0" parTransId="{DC5C82A1-46E4-4E57-87AB-4702A6E30302}" sibTransId="{070414E3-6978-4B64-AC30-4550E5F83B4D}"/>
    <dgm:cxn modelId="{91C8D89D-0816-4A21-8613-439F96D1F67C}" srcId="{5CAC44F1-5E42-455E-AFF3-991957CED9DD}" destId="{0FE48670-0856-42A3-822F-189ADED2F61A}" srcOrd="5" destOrd="0" parTransId="{A7D89F51-E568-4FA3-B695-747B5346AB1B}" sibTransId="{F505616F-A692-42BF-A83C-9D3840D238D9}"/>
    <dgm:cxn modelId="{690A57C1-1FE0-4FCA-ACF1-289368AB8192}" type="presOf" srcId="{552EEC87-138D-4998-8F49-D9E226BD473C}" destId="{6FE2EB10-A2EA-429C-94BC-A5B031BFE488}" srcOrd="0" destOrd="0" presId="urn:microsoft.com/office/officeart/2018/2/layout/IconVerticalSolidList"/>
    <dgm:cxn modelId="{0D307EF3-04F1-4F85-8AD8-21CC1582E6C3}" type="presOf" srcId="{5CAC44F1-5E42-455E-AFF3-991957CED9DD}" destId="{16B9016B-2824-4BD8-B32E-F8193CBA9120}" srcOrd="0" destOrd="0" presId="urn:microsoft.com/office/officeart/2018/2/layout/IconVerticalSolidList"/>
    <dgm:cxn modelId="{4B8371F7-7FD1-4A11-ABE4-D322030153EC}" type="presOf" srcId="{3B4E4F02-5CBF-43D9-BDB3-ADD674827378}" destId="{A0E46EAD-CBB6-488B-9C0C-FBA05FCCA50B}" srcOrd="0" destOrd="0" presId="urn:microsoft.com/office/officeart/2018/2/layout/IconVerticalSolidList"/>
    <dgm:cxn modelId="{3AEC4839-A9D9-4CB4-AC4D-893264ADBAD8}" type="presParOf" srcId="{16B9016B-2824-4BD8-B32E-F8193CBA9120}" destId="{CCCEDF67-4255-4B07-AAAA-D6D615EB7A55}" srcOrd="0" destOrd="0" presId="urn:microsoft.com/office/officeart/2018/2/layout/IconVerticalSolidList"/>
    <dgm:cxn modelId="{D04D82C2-9FFD-4C46-B8BC-D74128CBEA8D}" type="presParOf" srcId="{CCCEDF67-4255-4B07-AAAA-D6D615EB7A55}" destId="{DB7C6F0D-6078-47BB-B968-9070B2A17544}" srcOrd="0" destOrd="0" presId="urn:microsoft.com/office/officeart/2018/2/layout/IconVerticalSolidList"/>
    <dgm:cxn modelId="{04941EC4-624B-4573-AC01-FE1721183919}" type="presParOf" srcId="{CCCEDF67-4255-4B07-AAAA-D6D615EB7A55}" destId="{899194E8-BBE1-4CB6-BFC2-B4A70DB69ADE}" srcOrd="1" destOrd="0" presId="urn:microsoft.com/office/officeart/2018/2/layout/IconVerticalSolidList"/>
    <dgm:cxn modelId="{EEBCE4FE-278E-4F7A-B0AE-7189126432B9}" type="presParOf" srcId="{CCCEDF67-4255-4B07-AAAA-D6D615EB7A55}" destId="{3B92EEBA-CEEE-4008-AECA-F70D8EB06FAE}" srcOrd="2" destOrd="0" presId="urn:microsoft.com/office/officeart/2018/2/layout/IconVerticalSolidList"/>
    <dgm:cxn modelId="{695F83D0-C83C-4B18-B6AA-A1E59768C552}" type="presParOf" srcId="{CCCEDF67-4255-4B07-AAAA-D6D615EB7A55}" destId="{A0E46EAD-CBB6-488B-9C0C-FBA05FCCA50B}" srcOrd="3" destOrd="0" presId="urn:microsoft.com/office/officeart/2018/2/layout/IconVerticalSolidList"/>
    <dgm:cxn modelId="{76C7E30F-31D0-41DA-BD06-736544D2A9D3}" type="presParOf" srcId="{16B9016B-2824-4BD8-B32E-F8193CBA9120}" destId="{91C65A27-38E7-4595-A012-8F3B6F0275A6}" srcOrd="1" destOrd="0" presId="urn:microsoft.com/office/officeart/2018/2/layout/IconVerticalSolidList"/>
    <dgm:cxn modelId="{BCD72E6C-A473-435E-B094-0046626A603F}" type="presParOf" srcId="{16B9016B-2824-4BD8-B32E-F8193CBA9120}" destId="{B2B45CED-6F1D-4355-9FE5-2FD1E1E4B708}" srcOrd="2" destOrd="0" presId="urn:microsoft.com/office/officeart/2018/2/layout/IconVerticalSolidList"/>
    <dgm:cxn modelId="{84E06F65-F5B5-47FF-AC13-3AC5F6DB94A5}" type="presParOf" srcId="{B2B45CED-6F1D-4355-9FE5-2FD1E1E4B708}" destId="{322C6323-C580-4FDF-83B9-E1AB9271C114}" srcOrd="0" destOrd="0" presId="urn:microsoft.com/office/officeart/2018/2/layout/IconVerticalSolidList"/>
    <dgm:cxn modelId="{951508A1-A4DE-448A-8B62-A95481BC3A5D}" type="presParOf" srcId="{B2B45CED-6F1D-4355-9FE5-2FD1E1E4B708}" destId="{93DAF820-5248-4DCE-BB96-648754BF4BF8}" srcOrd="1" destOrd="0" presId="urn:microsoft.com/office/officeart/2018/2/layout/IconVerticalSolidList"/>
    <dgm:cxn modelId="{52A02BC3-DC81-497A-8209-5D6A154BD6AF}" type="presParOf" srcId="{B2B45CED-6F1D-4355-9FE5-2FD1E1E4B708}" destId="{589D1EFB-B033-4DC0-A99C-51829EEB9928}" srcOrd="2" destOrd="0" presId="urn:microsoft.com/office/officeart/2018/2/layout/IconVerticalSolidList"/>
    <dgm:cxn modelId="{9C999055-F9A5-40E6-9D58-A8F16BA13259}" type="presParOf" srcId="{B2B45CED-6F1D-4355-9FE5-2FD1E1E4B708}" destId="{552050AB-1D9E-4337-B2B2-8ECD5ED6F59F}" srcOrd="3" destOrd="0" presId="urn:microsoft.com/office/officeart/2018/2/layout/IconVerticalSolidList"/>
    <dgm:cxn modelId="{7FA1EB96-4EF8-45CD-B391-C0F269234D99}" type="presParOf" srcId="{16B9016B-2824-4BD8-B32E-F8193CBA9120}" destId="{0ABC12EE-B4E2-452C-97AC-6D82A1E440F2}" srcOrd="3" destOrd="0" presId="urn:microsoft.com/office/officeart/2018/2/layout/IconVerticalSolidList"/>
    <dgm:cxn modelId="{8D46E487-0106-4588-988A-E943342D35BF}" type="presParOf" srcId="{16B9016B-2824-4BD8-B32E-F8193CBA9120}" destId="{FF43AE7E-33DF-4E0A-8EE9-56A9371C66C5}" srcOrd="4" destOrd="0" presId="urn:microsoft.com/office/officeart/2018/2/layout/IconVerticalSolidList"/>
    <dgm:cxn modelId="{FCC003DA-BFB6-4581-9D40-469462FD670C}" type="presParOf" srcId="{FF43AE7E-33DF-4E0A-8EE9-56A9371C66C5}" destId="{AFDDC6E5-5CD4-4054-A4BE-AA050E1A29CE}" srcOrd="0" destOrd="0" presId="urn:microsoft.com/office/officeart/2018/2/layout/IconVerticalSolidList"/>
    <dgm:cxn modelId="{6712B92C-99BC-44A3-A42B-698639BEB145}" type="presParOf" srcId="{FF43AE7E-33DF-4E0A-8EE9-56A9371C66C5}" destId="{E8416E18-B5E8-48EB-AE7C-185706E41001}" srcOrd="1" destOrd="0" presId="urn:microsoft.com/office/officeart/2018/2/layout/IconVerticalSolidList"/>
    <dgm:cxn modelId="{A76816AF-7B9B-4336-83F5-C3E074E6DCCA}" type="presParOf" srcId="{FF43AE7E-33DF-4E0A-8EE9-56A9371C66C5}" destId="{B5A64F3A-E8F3-4741-BD67-9654B388B645}" srcOrd="2" destOrd="0" presId="urn:microsoft.com/office/officeart/2018/2/layout/IconVerticalSolidList"/>
    <dgm:cxn modelId="{7A7E284A-B902-4A4D-9E3A-1F26FB576766}" type="presParOf" srcId="{FF43AE7E-33DF-4E0A-8EE9-56A9371C66C5}" destId="{CA945D3C-9D57-4A63-BA42-4C25571FE3BF}" srcOrd="3" destOrd="0" presId="urn:microsoft.com/office/officeart/2018/2/layout/IconVerticalSolidList"/>
    <dgm:cxn modelId="{D37631EE-4AA8-45BE-896C-A8D0E142AEF9}" type="presParOf" srcId="{16B9016B-2824-4BD8-B32E-F8193CBA9120}" destId="{775B956A-AD33-462B-B323-AE8C997B19C9}" srcOrd="5" destOrd="0" presId="urn:microsoft.com/office/officeart/2018/2/layout/IconVerticalSolidList"/>
    <dgm:cxn modelId="{72893100-F21B-45BC-95EE-7F2F6DC0E039}" type="presParOf" srcId="{16B9016B-2824-4BD8-B32E-F8193CBA9120}" destId="{767E5C4A-019D-4E14-94C3-2909846B344B}" srcOrd="6" destOrd="0" presId="urn:microsoft.com/office/officeart/2018/2/layout/IconVerticalSolidList"/>
    <dgm:cxn modelId="{050A4E37-48F6-4D41-AC61-D38A2AC26791}" type="presParOf" srcId="{767E5C4A-019D-4E14-94C3-2909846B344B}" destId="{927B8B36-DF50-400A-A352-829528915C01}" srcOrd="0" destOrd="0" presId="urn:microsoft.com/office/officeart/2018/2/layout/IconVerticalSolidList"/>
    <dgm:cxn modelId="{66F6B0CE-C8A9-438B-B2B6-35F8B601C965}" type="presParOf" srcId="{767E5C4A-019D-4E14-94C3-2909846B344B}" destId="{AC5896F5-B1F9-4BA9-B22E-1A7C2FE148DF}" srcOrd="1" destOrd="0" presId="urn:microsoft.com/office/officeart/2018/2/layout/IconVerticalSolidList"/>
    <dgm:cxn modelId="{E2E4EA73-ABBB-4F3F-A602-3E35B1E33736}" type="presParOf" srcId="{767E5C4A-019D-4E14-94C3-2909846B344B}" destId="{BDD25081-8D08-4AB1-A306-243BF5A67727}" srcOrd="2" destOrd="0" presId="urn:microsoft.com/office/officeart/2018/2/layout/IconVerticalSolidList"/>
    <dgm:cxn modelId="{13EB357B-B7B0-475E-BC63-0E69802181AE}" type="presParOf" srcId="{767E5C4A-019D-4E14-94C3-2909846B344B}" destId="{39FC011A-06EB-4768-B915-20549B5AB3CC}" srcOrd="3" destOrd="0" presId="urn:microsoft.com/office/officeart/2018/2/layout/IconVerticalSolidList"/>
    <dgm:cxn modelId="{225611D3-B075-401C-A354-AFAF15633BD2}" type="presParOf" srcId="{16B9016B-2824-4BD8-B32E-F8193CBA9120}" destId="{2FF9EB6F-3226-4B3E-B69D-ABDA56261AF2}" srcOrd="7" destOrd="0" presId="urn:microsoft.com/office/officeart/2018/2/layout/IconVerticalSolidList"/>
    <dgm:cxn modelId="{0A5DF866-B733-436A-B656-389F7D863F14}" type="presParOf" srcId="{16B9016B-2824-4BD8-B32E-F8193CBA9120}" destId="{9BC5E3CE-CC58-4473-B273-96C74BC8DEBB}" srcOrd="8" destOrd="0" presId="urn:microsoft.com/office/officeart/2018/2/layout/IconVerticalSolidList"/>
    <dgm:cxn modelId="{DEA86F90-7BD3-4378-9579-00571B6DB2F1}" type="presParOf" srcId="{9BC5E3CE-CC58-4473-B273-96C74BC8DEBB}" destId="{C0D594AD-72BA-4DCF-A129-41EE8823E1E8}" srcOrd="0" destOrd="0" presId="urn:microsoft.com/office/officeart/2018/2/layout/IconVerticalSolidList"/>
    <dgm:cxn modelId="{CA608889-B533-4764-B7B1-5DFA66E7C55A}" type="presParOf" srcId="{9BC5E3CE-CC58-4473-B273-96C74BC8DEBB}" destId="{C3B1370D-18B7-4191-AE30-EE7F4D413001}" srcOrd="1" destOrd="0" presId="urn:microsoft.com/office/officeart/2018/2/layout/IconVerticalSolidList"/>
    <dgm:cxn modelId="{858B69EB-BC34-43F2-BBB4-1227793B5E55}" type="presParOf" srcId="{9BC5E3CE-CC58-4473-B273-96C74BC8DEBB}" destId="{179285ED-32FB-4F65-A3D4-534CECBE31E2}" srcOrd="2" destOrd="0" presId="urn:microsoft.com/office/officeart/2018/2/layout/IconVerticalSolidList"/>
    <dgm:cxn modelId="{FAA9F3E1-F624-4332-9E11-211D8504039B}" type="presParOf" srcId="{9BC5E3CE-CC58-4473-B273-96C74BC8DEBB}" destId="{6FE2EB10-A2EA-429C-94BC-A5B031BFE488}" srcOrd="3" destOrd="0" presId="urn:microsoft.com/office/officeart/2018/2/layout/IconVerticalSolidList"/>
    <dgm:cxn modelId="{D2EF611A-7BFE-4E3F-A7B0-307E55505B3D}" type="presParOf" srcId="{16B9016B-2824-4BD8-B32E-F8193CBA9120}" destId="{64333DE8-6F82-4AA5-A539-FFC71A365222}" srcOrd="9" destOrd="0" presId="urn:microsoft.com/office/officeart/2018/2/layout/IconVerticalSolidList"/>
    <dgm:cxn modelId="{D0DD0749-F017-4BEF-AB00-8B6B31CAF517}" type="presParOf" srcId="{16B9016B-2824-4BD8-B32E-F8193CBA9120}" destId="{50F3D1AC-0B37-4955-AC42-84A944FC9E06}" srcOrd="10" destOrd="0" presId="urn:microsoft.com/office/officeart/2018/2/layout/IconVerticalSolidList"/>
    <dgm:cxn modelId="{AE82AE0F-E673-4F03-9A80-1C4234A88C78}" type="presParOf" srcId="{50F3D1AC-0B37-4955-AC42-84A944FC9E06}" destId="{473BE5E3-04C7-4CD7-8549-22200B501D8F}" srcOrd="0" destOrd="0" presId="urn:microsoft.com/office/officeart/2018/2/layout/IconVerticalSolidList"/>
    <dgm:cxn modelId="{53AC6700-A8A3-488F-8F03-28E177E75B86}" type="presParOf" srcId="{50F3D1AC-0B37-4955-AC42-84A944FC9E06}" destId="{E4600524-49F2-475E-88F5-D659E8B796DC}" srcOrd="1" destOrd="0" presId="urn:microsoft.com/office/officeart/2018/2/layout/IconVerticalSolidList"/>
    <dgm:cxn modelId="{4DDDF020-C135-4381-BC51-6EB0995888B7}" type="presParOf" srcId="{50F3D1AC-0B37-4955-AC42-84A944FC9E06}" destId="{DA086BAE-3EDC-4B42-A28A-81C604A07FA4}" srcOrd="2" destOrd="0" presId="urn:microsoft.com/office/officeart/2018/2/layout/IconVerticalSolidList"/>
    <dgm:cxn modelId="{084BFF1E-907D-4243-91E6-FD68174B9708}" type="presParOf" srcId="{50F3D1AC-0B37-4955-AC42-84A944FC9E06}" destId="{4620F0E4-1393-4E5E-A9EB-ACED9B19B4B6}" srcOrd="3" destOrd="0" presId="urn:microsoft.com/office/officeart/2018/2/layout/IconVerticalSolidList"/>
    <dgm:cxn modelId="{A06A2AE6-EA00-4776-9A4A-6ABA7ADD3502}" type="presParOf" srcId="{16B9016B-2824-4BD8-B32E-F8193CBA9120}" destId="{F695FE31-6A61-4ACB-90B3-899FDE8C77C6}" srcOrd="11" destOrd="0" presId="urn:microsoft.com/office/officeart/2018/2/layout/IconVerticalSolidList"/>
    <dgm:cxn modelId="{8BCDC178-31CF-466C-BC91-4F988738C2E9}" type="presParOf" srcId="{16B9016B-2824-4BD8-B32E-F8193CBA9120}" destId="{300DDBB5-B7DC-4E3F-AA4F-442E5708F7B1}" srcOrd="12" destOrd="0" presId="urn:microsoft.com/office/officeart/2018/2/layout/IconVerticalSolidList"/>
    <dgm:cxn modelId="{3CABE770-A841-471E-B4BA-E98D63B98D23}" type="presParOf" srcId="{300DDBB5-B7DC-4E3F-AA4F-442E5708F7B1}" destId="{CE2F6F43-B939-4A1A-86E1-7A9703849DD5}" srcOrd="0" destOrd="0" presId="urn:microsoft.com/office/officeart/2018/2/layout/IconVerticalSolidList"/>
    <dgm:cxn modelId="{4A6C09E8-CA64-4AD0-AA8B-A4B6CE81E5B4}" type="presParOf" srcId="{300DDBB5-B7DC-4E3F-AA4F-442E5708F7B1}" destId="{71A0550A-45EE-4B47-AAB2-E1A1722277C9}" srcOrd="1" destOrd="0" presId="urn:microsoft.com/office/officeart/2018/2/layout/IconVerticalSolidList"/>
    <dgm:cxn modelId="{AAAFF2E3-96AF-410B-9AE7-273229691F6C}" type="presParOf" srcId="{300DDBB5-B7DC-4E3F-AA4F-442E5708F7B1}" destId="{B4C0D638-8EED-4575-AE6F-788CD304D09F}" srcOrd="2" destOrd="0" presId="urn:microsoft.com/office/officeart/2018/2/layout/IconVerticalSolidList"/>
    <dgm:cxn modelId="{540A0522-BD2A-4A2E-8D06-1EAD337C75DD}" type="presParOf" srcId="{300DDBB5-B7DC-4E3F-AA4F-442E5708F7B1}" destId="{7D63B798-93FB-4D2B-8165-9F34CE10A53F}" srcOrd="3" destOrd="0" presId="urn:microsoft.com/office/officeart/2018/2/layout/IconVerticalSolidList"/>
    <dgm:cxn modelId="{E8676CDF-070D-43BF-8D20-313B23DAEF2C}" type="presParOf" srcId="{16B9016B-2824-4BD8-B32E-F8193CBA9120}" destId="{C7397CB5-ADB9-4106-9FCA-87536E0A126D}" srcOrd="13" destOrd="0" presId="urn:microsoft.com/office/officeart/2018/2/layout/IconVerticalSolidList"/>
    <dgm:cxn modelId="{3958036D-DD9C-4107-8421-58BFE8BE9CBA}" type="presParOf" srcId="{16B9016B-2824-4BD8-B32E-F8193CBA9120}" destId="{7C7A0284-79FF-42BB-B3CE-BB72C38A05ED}" srcOrd="14" destOrd="0" presId="urn:microsoft.com/office/officeart/2018/2/layout/IconVerticalSolidList"/>
    <dgm:cxn modelId="{CC84D9E9-2B26-4793-BCB0-CDDDF9276D37}" type="presParOf" srcId="{7C7A0284-79FF-42BB-B3CE-BB72C38A05ED}" destId="{EFC56D51-C2B3-4E60-9B46-7877B79954CB}" srcOrd="0" destOrd="0" presId="urn:microsoft.com/office/officeart/2018/2/layout/IconVerticalSolidList"/>
    <dgm:cxn modelId="{97728AA2-6BDD-412E-9BB2-C8D3FD0A4F03}" type="presParOf" srcId="{7C7A0284-79FF-42BB-B3CE-BB72C38A05ED}" destId="{61ED049E-5125-4DFD-90D2-DA9D2204E343}" srcOrd="1" destOrd="0" presId="urn:microsoft.com/office/officeart/2018/2/layout/IconVerticalSolidList"/>
    <dgm:cxn modelId="{972E7507-23CB-42E6-9707-216E6D4C1E5B}" type="presParOf" srcId="{7C7A0284-79FF-42BB-B3CE-BB72C38A05ED}" destId="{3973673C-4BE1-4C2D-AE94-07C21028838C}" srcOrd="2" destOrd="0" presId="urn:microsoft.com/office/officeart/2018/2/layout/IconVerticalSolidList"/>
    <dgm:cxn modelId="{BD1399F4-45D6-4717-8D23-1427EACB5147}" type="presParOf" srcId="{7C7A0284-79FF-42BB-B3CE-BB72C38A05ED}" destId="{600B05E6-366C-42F6-B499-7ACB3C1B4E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9C50E-4404-2A4D-B672-D0F84F7450A2}">
      <dsp:nvSpPr>
        <dsp:cNvPr id="0" name=""/>
        <dsp:cNvSpPr/>
      </dsp:nvSpPr>
      <dsp:spPr>
        <a:xfrm>
          <a:off x="1620548" y="1075098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1118957"/>
        <a:ext cx="18607" cy="3721"/>
      </dsp:txXfrm>
    </dsp:sp>
    <dsp:sp modelId="{2E85236E-53F8-944A-904A-78B84CC468B7}">
      <dsp:nvSpPr>
        <dsp:cNvPr id="0" name=""/>
        <dsp:cNvSpPr/>
      </dsp:nvSpPr>
      <dsp:spPr>
        <a:xfrm>
          <a:off x="4298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Import Utilities</a:t>
          </a:r>
        </a:p>
      </dsp:txBody>
      <dsp:txXfrm>
        <a:off x="4298" y="635403"/>
        <a:ext cx="1618050" cy="970830"/>
      </dsp:txXfrm>
    </dsp:sp>
    <dsp:sp modelId="{92D57B22-A13C-6847-BE90-D92FA34784A9}">
      <dsp:nvSpPr>
        <dsp:cNvPr id="0" name=""/>
        <dsp:cNvSpPr/>
      </dsp:nvSpPr>
      <dsp:spPr>
        <a:xfrm>
          <a:off x="3610750" y="1075098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1478841"/>
              <a:satOff val="6551"/>
              <a:lumOff val="-240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1118957"/>
        <a:ext cx="18607" cy="3721"/>
      </dsp:txXfrm>
    </dsp:sp>
    <dsp:sp modelId="{9F9C7040-1978-2542-9E69-33EC06C535A7}">
      <dsp:nvSpPr>
        <dsp:cNvPr id="0" name=""/>
        <dsp:cNvSpPr/>
      </dsp:nvSpPr>
      <dsp:spPr>
        <a:xfrm>
          <a:off x="1994499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1293986"/>
                <a:satOff val="5732"/>
                <a:lumOff val="-210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293986"/>
                <a:satOff val="5732"/>
                <a:lumOff val="-210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293986"/>
                <a:satOff val="5732"/>
                <a:lumOff val="-210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Read data</a:t>
          </a:r>
        </a:p>
      </dsp:txBody>
      <dsp:txXfrm>
        <a:off x="1994499" y="635403"/>
        <a:ext cx="1618050" cy="970830"/>
      </dsp:txXfrm>
    </dsp:sp>
    <dsp:sp modelId="{16E1959B-4D0D-B843-BC4D-1E94DE3FB9B4}">
      <dsp:nvSpPr>
        <dsp:cNvPr id="0" name=""/>
        <dsp:cNvSpPr/>
      </dsp:nvSpPr>
      <dsp:spPr>
        <a:xfrm>
          <a:off x="813323" y="1604433"/>
          <a:ext cx="3980403" cy="341551"/>
        </a:xfrm>
        <a:custGeom>
          <a:avLst/>
          <a:gdLst/>
          <a:ahLst/>
          <a:cxnLst/>
          <a:rect l="0" t="0" r="0" b="0"/>
          <a:pathLst>
            <a:path>
              <a:moveTo>
                <a:pt x="3980403" y="0"/>
              </a:moveTo>
              <a:lnTo>
                <a:pt x="3980403" y="187875"/>
              </a:lnTo>
              <a:lnTo>
                <a:pt x="0" y="187875"/>
              </a:lnTo>
              <a:lnTo>
                <a:pt x="0" y="341551"/>
              </a:lnTo>
            </a:path>
          </a:pathLst>
        </a:custGeom>
        <a:noFill/>
        <a:ln w="6350" cap="flat" cmpd="sng" algn="ctr">
          <a:solidFill>
            <a:schemeClr val="accent2">
              <a:hueOff val="-2957682"/>
              <a:satOff val="13103"/>
              <a:lumOff val="-48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3580" y="1773348"/>
        <a:ext cx="199888" cy="3721"/>
      </dsp:txXfrm>
    </dsp:sp>
    <dsp:sp modelId="{2FD9CD35-71E8-3B4F-B1F0-D5715EADA218}">
      <dsp:nvSpPr>
        <dsp:cNvPr id="0" name=""/>
        <dsp:cNvSpPr/>
      </dsp:nvSpPr>
      <dsp:spPr>
        <a:xfrm>
          <a:off x="3984701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Sentence Tokenize</a:t>
          </a:r>
        </a:p>
      </dsp:txBody>
      <dsp:txXfrm>
        <a:off x="3984701" y="635403"/>
        <a:ext cx="1618050" cy="970830"/>
      </dsp:txXfrm>
    </dsp:sp>
    <dsp:sp modelId="{50BBD869-6477-6E4A-9BFF-00A0FB55DEFC}">
      <dsp:nvSpPr>
        <dsp:cNvPr id="0" name=""/>
        <dsp:cNvSpPr/>
      </dsp:nvSpPr>
      <dsp:spPr>
        <a:xfrm>
          <a:off x="1620548" y="2418080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4436523"/>
              <a:satOff val="19654"/>
              <a:lumOff val="-722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2461939"/>
        <a:ext cx="18607" cy="3721"/>
      </dsp:txXfrm>
    </dsp:sp>
    <dsp:sp modelId="{79B67671-70B6-434B-99CF-085AEC40DF64}">
      <dsp:nvSpPr>
        <dsp:cNvPr id="0" name=""/>
        <dsp:cNvSpPr/>
      </dsp:nvSpPr>
      <dsp:spPr>
        <a:xfrm>
          <a:off x="4298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3881958"/>
                <a:satOff val="17197"/>
                <a:lumOff val="-632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881958"/>
                <a:satOff val="17197"/>
                <a:lumOff val="-632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881958"/>
                <a:satOff val="17197"/>
                <a:lumOff val="-632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Sentence-level sentiment</a:t>
          </a:r>
        </a:p>
      </dsp:txBody>
      <dsp:txXfrm>
        <a:off x="4298" y="1978384"/>
        <a:ext cx="1618050" cy="970830"/>
      </dsp:txXfrm>
    </dsp:sp>
    <dsp:sp modelId="{33C2E42C-90DA-074A-AC59-694886C12273}">
      <dsp:nvSpPr>
        <dsp:cNvPr id="0" name=""/>
        <dsp:cNvSpPr/>
      </dsp:nvSpPr>
      <dsp:spPr>
        <a:xfrm>
          <a:off x="3610750" y="2418080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5915365"/>
              <a:satOff val="26205"/>
              <a:lumOff val="-96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2461939"/>
        <a:ext cx="18607" cy="3721"/>
      </dsp:txXfrm>
    </dsp:sp>
    <dsp:sp modelId="{48C8C12A-80BB-614F-9187-C05391F8A069}">
      <dsp:nvSpPr>
        <dsp:cNvPr id="0" name=""/>
        <dsp:cNvSpPr/>
      </dsp:nvSpPr>
      <dsp:spPr>
        <a:xfrm>
          <a:off x="1994499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Parsing</a:t>
          </a:r>
        </a:p>
      </dsp:txBody>
      <dsp:txXfrm>
        <a:off x="1994499" y="1978384"/>
        <a:ext cx="1618050" cy="970830"/>
      </dsp:txXfrm>
    </dsp:sp>
    <dsp:sp modelId="{9FBA9823-FADC-EF49-9A2E-B268E5409867}">
      <dsp:nvSpPr>
        <dsp:cNvPr id="0" name=""/>
        <dsp:cNvSpPr/>
      </dsp:nvSpPr>
      <dsp:spPr>
        <a:xfrm>
          <a:off x="813323" y="2947415"/>
          <a:ext cx="3980403" cy="341551"/>
        </a:xfrm>
        <a:custGeom>
          <a:avLst/>
          <a:gdLst/>
          <a:ahLst/>
          <a:cxnLst/>
          <a:rect l="0" t="0" r="0" b="0"/>
          <a:pathLst>
            <a:path>
              <a:moveTo>
                <a:pt x="3980403" y="0"/>
              </a:moveTo>
              <a:lnTo>
                <a:pt x="3980403" y="187875"/>
              </a:lnTo>
              <a:lnTo>
                <a:pt x="0" y="187875"/>
              </a:lnTo>
              <a:lnTo>
                <a:pt x="0" y="341551"/>
              </a:lnTo>
            </a:path>
          </a:pathLst>
        </a:custGeom>
        <a:noFill/>
        <a:ln w="6350" cap="flat" cmpd="sng" algn="ctr">
          <a:solidFill>
            <a:schemeClr val="accent2">
              <a:hueOff val="-7394206"/>
              <a:satOff val="32756"/>
              <a:lumOff val="-120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3580" y="3116330"/>
        <a:ext cx="199888" cy="3721"/>
      </dsp:txXfrm>
    </dsp:sp>
    <dsp:sp modelId="{ECE67FED-5DA9-4545-B035-DE77B49E1B4A}">
      <dsp:nvSpPr>
        <dsp:cNvPr id="0" name=""/>
        <dsp:cNvSpPr/>
      </dsp:nvSpPr>
      <dsp:spPr>
        <a:xfrm>
          <a:off x="3984701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6469930"/>
                <a:satOff val="28662"/>
                <a:lumOff val="-1054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469930"/>
                <a:satOff val="28662"/>
                <a:lumOff val="-1054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469930"/>
                <a:satOff val="28662"/>
                <a:lumOff val="-1054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Noun Phrase</a:t>
          </a:r>
        </a:p>
      </dsp:txBody>
      <dsp:txXfrm>
        <a:off x="3984701" y="1978384"/>
        <a:ext cx="1618050" cy="970830"/>
      </dsp:txXfrm>
    </dsp:sp>
    <dsp:sp modelId="{1E626511-09DF-DD4A-B342-16AF26001121}">
      <dsp:nvSpPr>
        <dsp:cNvPr id="0" name=""/>
        <dsp:cNvSpPr/>
      </dsp:nvSpPr>
      <dsp:spPr>
        <a:xfrm>
          <a:off x="1620548" y="3761061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8873047"/>
              <a:satOff val="39308"/>
              <a:lumOff val="-144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3804920"/>
        <a:ext cx="18607" cy="3721"/>
      </dsp:txXfrm>
    </dsp:sp>
    <dsp:sp modelId="{2309180B-2A40-FD4D-A4D1-1C845FE02D91}">
      <dsp:nvSpPr>
        <dsp:cNvPr id="0" name=""/>
        <dsp:cNvSpPr/>
      </dsp:nvSpPr>
      <dsp:spPr>
        <a:xfrm>
          <a:off x="4298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Put Information into DataFrame</a:t>
          </a:r>
        </a:p>
      </dsp:txBody>
      <dsp:txXfrm>
        <a:off x="4298" y="3321366"/>
        <a:ext cx="1618050" cy="970830"/>
      </dsp:txXfrm>
    </dsp:sp>
    <dsp:sp modelId="{8F650FEF-629C-B141-ABA6-DB4093EF962E}">
      <dsp:nvSpPr>
        <dsp:cNvPr id="0" name=""/>
        <dsp:cNvSpPr/>
      </dsp:nvSpPr>
      <dsp:spPr>
        <a:xfrm>
          <a:off x="3610750" y="3761061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3804920"/>
        <a:ext cx="18607" cy="3721"/>
      </dsp:txXfrm>
    </dsp:sp>
    <dsp:sp modelId="{4811CB32-4A85-8142-8BA5-D9A586ACBD76}">
      <dsp:nvSpPr>
        <dsp:cNvPr id="0" name=""/>
        <dsp:cNvSpPr/>
      </dsp:nvSpPr>
      <dsp:spPr>
        <a:xfrm>
          <a:off x="1994499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9057902"/>
                <a:satOff val="40127"/>
                <a:lumOff val="-1475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9057902"/>
                <a:satOff val="40127"/>
                <a:lumOff val="-1475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9057902"/>
                <a:satOff val="40127"/>
                <a:lumOff val="-1475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Split dataframe into positive and negative sentiment </a:t>
          </a:r>
        </a:p>
      </dsp:txBody>
      <dsp:txXfrm>
        <a:off x="1994499" y="3321366"/>
        <a:ext cx="1618050" cy="970830"/>
      </dsp:txXfrm>
    </dsp:sp>
    <dsp:sp modelId="{C1A4A611-CE0B-BF4F-A052-055D735395A5}">
      <dsp:nvSpPr>
        <dsp:cNvPr id="0" name=""/>
        <dsp:cNvSpPr/>
      </dsp:nvSpPr>
      <dsp:spPr>
        <a:xfrm>
          <a:off x="3984701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Word Cloud Representation</a:t>
          </a:r>
        </a:p>
      </dsp:txBody>
      <dsp:txXfrm>
        <a:off x="3984701" y="3321366"/>
        <a:ext cx="1618050" cy="97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6F0D-6078-47BB-B968-9070B2A17544}">
      <dsp:nvSpPr>
        <dsp:cNvPr id="0" name=""/>
        <dsp:cNvSpPr/>
      </dsp:nvSpPr>
      <dsp:spPr>
        <a:xfrm>
          <a:off x="0" y="601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194E8-BBE1-4CB6-BFC2-B4A70DB69ADE}">
      <dsp:nvSpPr>
        <dsp:cNvPr id="0" name=""/>
        <dsp:cNvSpPr/>
      </dsp:nvSpPr>
      <dsp:spPr>
        <a:xfrm>
          <a:off x="152844" y="114287"/>
          <a:ext cx="277899" cy="2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46EAD-CBB6-488B-9C0C-FBA05FCCA50B}">
      <dsp:nvSpPr>
        <dsp:cNvPr id="0" name=""/>
        <dsp:cNvSpPr/>
      </dsp:nvSpPr>
      <dsp:spPr>
        <a:xfrm>
          <a:off x="583588" y="601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Plot Rader Chart </a:t>
          </a:r>
        </a:p>
      </dsp:txBody>
      <dsp:txXfrm>
        <a:off x="583588" y="601"/>
        <a:ext cx="5023461" cy="505271"/>
      </dsp:txXfrm>
    </dsp:sp>
    <dsp:sp modelId="{322C6323-C580-4FDF-83B9-E1AB9271C114}">
      <dsp:nvSpPr>
        <dsp:cNvPr id="0" name=""/>
        <dsp:cNvSpPr/>
      </dsp:nvSpPr>
      <dsp:spPr>
        <a:xfrm>
          <a:off x="0" y="632190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AF820-5248-4DCE-BB96-648754BF4BF8}">
      <dsp:nvSpPr>
        <dsp:cNvPr id="0" name=""/>
        <dsp:cNvSpPr/>
      </dsp:nvSpPr>
      <dsp:spPr>
        <a:xfrm>
          <a:off x="152844" y="745876"/>
          <a:ext cx="277899" cy="2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050AB-1D9E-4337-B2B2-8ECD5ED6F59F}">
      <dsp:nvSpPr>
        <dsp:cNvPr id="0" name=""/>
        <dsp:cNvSpPr/>
      </dsp:nvSpPr>
      <dsp:spPr>
        <a:xfrm>
          <a:off x="583588" y="632190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Extracting Feature from Cleaned comment </a:t>
          </a:r>
        </a:p>
      </dsp:txBody>
      <dsp:txXfrm>
        <a:off x="583588" y="632190"/>
        <a:ext cx="5023461" cy="505271"/>
      </dsp:txXfrm>
    </dsp:sp>
    <dsp:sp modelId="{AFDDC6E5-5CD4-4054-A4BE-AA050E1A29CE}">
      <dsp:nvSpPr>
        <dsp:cNvPr id="0" name=""/>
        <dsp:cNvSpPr/>
      </dsp:nvSpPr>
      <dsp:spPr>
        <a:xfrm>
          <a:off x="0" y="1263780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16E18-B5E8-48EB-AE7C-185706E41001}">
      <dsp:nvSpPr>
        <dsp:cNvPr id="0" name=""/>
        <dsp:cNvSpPr/>
      </dsp:nvSpPr>
      <dsp:spPr>
        <a:xfrm>
          <a:off x="152844" y="1377466"/>
          <a:ext cx="277899" cy="2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45D3C-9D57-4A63-BA42-4C25571FE3BF}">
      <dsp:nvSpPr>
        <dsp:cNvPr id="0" name=""/>
        <dsp:cNvSpPr/>
      </dsp:nvSpPr>
      <dsp:spPr>
        <a:xfrm>
          <a:off x="583588" y="1263780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Splitting our dataset into Training and Validation Set</a:t>
          </a:r>
        </a:p>
      </dsp:txBody>
      <dsp:txXfrm>
        <a:off x="583588" y="1263780"/>
        <a:ext cx="5023461" cy="505271"/>
      </dsp:txXfrm>
    </dsp:sp>
    <dsp:sp modelId="{927B8B36-DF50-400A-A352-829528915C01}">
      <dsp:nvSpPr>
        <dsp:cNvPr id="0" name=""/>
        <dsp:cNvSpPr/>
      </dsp:nvSpPr>
      <dsp:spPr>
        <a:xfrm>
          <a:off x="0" y="1895369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896F5-B1F9-4BA9-B22E-1A7C2FE148DF}">
      <dsp:nvSpPr>
        <dsp:cNvPr id="0" name=""/>
        <dsp:cNvSpPr/>
      </dsp:nvSpPr>
      <dsp:spPr>
        <a:xfrm>
          <a:off x="152844" y="2009055"/>
          <a:ext cx="277899" cy="277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C011A-06EB-4768-B915-20549B5AB3CC}">
      <dsp:nvSpPr>
        <dsp:cNvPr id="0" name=""/>
        <dsp:cNvSpPr/>
      </dsp:nvSpPr>
      <dsp:spPr>
        <a:xfrm>
          <a:off x="583588" y="1895369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Applying Machine Learning Models</a:t>
          </a:r>
        </a:p>
      </dsp:txBody>
      <dsp:txXfrm>
        <a:off x="583588" y="1895369"/>
        <a:ext cx="5023461" cy="505271"/>
      </dsp:txXfrm>
    </dsp:sp>
    <dsp:sp modelId="{C0D594AD-72BA-4DCF-A129-41EE8823E1E8}">
      <dsp:nvSpPr>
        <dsp:cNvPr id="0" name=""/>
        <dsp:cNvSpPr/>
      </dsp:nvSpPr>
      <dsp:spPr>
        <a:xfrm>
          <a:off x="0" y="2526958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1370D-18B7-4191-AE30-EE7F4D413001}">
      <dsp:nvSpPr>
        <dsp:cNvPr id="0" name=""/>
        <dsp:cNvSpPr/>
      </dsp:nvSpPr>
      <dsp:spPr>
        <a:xfrm>
          <a:off x="152844" y="2640645"/>
          <a:ext cx="277899" cy="2778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2EB10-A2EA-429C-94BC-A5B031BFE488}">
      <dsp:nvSpPr>
        <dsp:cNvPr id="0" name=""/>
        <dsp:cNvSpPr/>
      </dsp:nvSpPr>
      <dsp:spPr>
        <a:xfrm>
          <a:off x="583588" y="2526958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Comparison</a:t>
          </a:r>
        </a:p>
      </dsp:txBody>
      <dsp:txXfrm>
        <a:off x="583588" y="2526958"/>
        <a:ext cx="5023461" cy="505271"/>
      </dsp:txXfrm>
    </dsp:sp>
    <dsp:sp modelId="{473BE5E3-04C7-4CD7-8549-22200B501D8F}">
      <dsp:nvSpPr>
        <dsp:cNvPr id="0" name=""/>
        <dsp:cNvSpPr/>
      </dsp:nvSpPr>
      <dsp:spPr>
        <a:xfrm>
          <a:off x="0" y="3158548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00524-49F2-475E-88F5-D659E8B796DC}">
      <dsp:nvSpPr>
        <dsp:cNvPr id="0" name=""/>
        <dsp:cNvSpPr/>
      </dsp:nvSpPr>
      <dsp:spPr>
        <a:xfrm>
          <a:off x="152844" y="3272234"/>
          <a:ext cx="277899" cy="2778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0F0E4-1393-4E5E-A9EB-ACED9B19B4B6}">
      <dsp:nvSpPr>
        <dsp:cNvPr id="0" name=""/>
        <dsp:cNvSpPr/>
      </dsp:nvSpPr>
      <dsp:spPr>
        <a:xfrm>
          <a:off x="583588" y="3158548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Evaluating the model </a:t>
          </a:r>
        </a:p>
      </dsp:txBody>
      <dsp:txXfrm>
        <a:off x="583588" y="3158548"/>
        <a:ext cx="5023461" cy="505271"/>
      </dsp:txXfrm>
    </dsp:sp>
    <dsp:sp modelId="{CE2F6F43-B939-4A1A-86E1-7A9703849DD5}">
      <dsp:nvSpPr>
        <dsp:cNvPr id="0" name=""/>
        <dsp:cNvSpPr/>
      </dsp:nvSpPr>
      <dsp:spPr>
        <a:xfrm>
          <a:off x="0" y="3790137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0550A-45EE-4B47-AAB2-E1A1722277C9}">
      <dsp:nvSpPr>
        <dsp:cNvPr id="0" name=""/>
        <dsp:cNvSpPr/>
      </dsp:nvSpPr>
      <dsp:spPr>
        <a:xfrm>
          <a:off x="152844" y="3903823"/>
          <a:ext cx="277899" cy="27789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3B798-93FB-4D2B-8165-9F34CE10A53F}">
      <dsp:nvSpPr>
        <dsp:cNvPr id="0" name=""/>
        <dsp:cNvSpPr/>
      </dsp:nvSpPr>
      <dsp:spPr>
        <a:xfrm>
          <a:off x="583588" y="3790137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Comparison Graph </a:t>
          </a:r>
        </a:p>
      </dsp:txBody>
      <dsp:txXfrm>
        <a:off x="583588" y="3790137"/>
        <a:ext cx="5023461" cy="505271"/>
      </dsp:txXfrm>
    </dsp:sp>
    <dsp:sp modelId="{EFC56D51-C2B3-4E60-9B46-7877B79954CB}">
      <dsp:nvSpPr>
        <dsp:cNvPr id="0" name=""/>
        <dsp:cNvSpPr/>
      </dsp:nvSpPr>
      <dsp:spPr>
        <a:xfrm>
          <a:off x="0" y="4421727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D049E-5125-4DFD-90D2-DA9D2204E343}">
      <dsp:nvSpPr>
        <dsp:cNvPr id="0" name=""/>
        <dsp:cNvSpPr/>
      </dsp:nvSpPr>
      <dsp:spPr>
        <a:xfrm>
          <a:off x="152844" y="4535413"/>
          <a:ext cx="277899" cy="27789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B05E6-366C-42F6-B499-7ACB3C1B4EDF}">
      <dsp:nvSpPr>
        <dsp:cNvPr id="0" name=""/>
        <dsp:cNvSpPr/>
      </dsp:nvSpPr>
      <dsp:spPr>
        <a:xfrm>
          <a:off x="583588" y="4421727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Playing around with auto-Sklearn</a:t>
          </a:r>
        </a:p>
      </dsp:txBody>
      <dsp:txXfrm>
        <a:off x="583588" y="4421727"/>
        <a:ext cx="5023461" cy="505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2050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505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1437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3923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41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681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1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695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207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93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342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2602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492A-FB78-4BDC-89AF-443E9284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Bangkok </a:t>
            </a:r>
            <a:r>
              <a:rPr lang="en-US" sz="4800" dirty="0" err="1">
                <a:solidFill>
                  <a:schemeClr val="tx1"/>
                </a:solidFill>
              </a:rPr>
              <a:t>christiaN</a:t>
            </a:r>
            <a:r>
              <a:rPr lang="en-US" sz="4800" dirty="0">
                <a:solidFill>
                  <a:schemeClr val="tx1"/>
                </a:solidFill>
              </a:rPr>
              <a:t> hospital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3798F-F1B2-44BC-AA60-9287A4BC5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DS 532 Text Analysis</a:t>
            </a:r>
            <a:endParaRPr lang="th-T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0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Import Utilities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305-E4EE-4851-9F66-C0A66760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12421" b="44861"/>
          <a:stretch/>
        </p:blipFill>
        <p:spPr>
          <a:xfrm>
            <a:off x="1110164" y="557039"/>
            <a:ext cx="9971672" cy="1533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5859A-8E4D-BC47-85D9-D7BADAA1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5" y="2647913"/>
            <a:ext cx="9434370" cy="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782"/>
          </a:xfrm>
        </p:spPr>
        <p:txBody>
          <a:bodyPr/>
          <a:lstStyle/>
          <a:p>
            <a:r>
              <a:rPr lang="en-US" sz="3600" dirty="0"/>
              <a:t>Read Data</a:t>
            </a:r>
            <a:endParaRPr lang="th-TH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2A156-A871-4BBF-AC13-7A158E7C069D}"/>
              </a:ext>
            </a:extLst>
          </p:cNvPr>
          <p:cNvSpPr txBox="1">
            <a:spLocks/>
          </p:cNvSpPr>
          <p:nvPr/>
        </p:nvSpPr>
        <p:spPr>
          <a:xfrm>
            <a:off x="646111" y="2548218"/>
            <a:ext cx="9404723" cy="88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Sentence Tokenize</a:t>
            </a:r>
            <a:endParaRPr lang="th-TH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28A5-42BA-4F55-886D-E2AF85F96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34584" r="51093" b="22083"/>
          <a:stretch/>
        </p:blipFill>
        <p:spPr>
          <a:xfrm>
            <a:off x="731836" y="3433481"/>
            <a:ext cx="5429250" cy="2971801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CCB903E0-E4AC-3F49-9927-9240EAAC6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02" y="1667437"/>
            <a:ext cx="683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5057"/>
          </a:xfrm>
        </p:spPr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D33-30AF-4330-B27A-1A0AC302C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61529" r="57486" b="5416"/>
          <a:stretch/>
        </p:blipFill>
        <p:spPr>
          <a:xfrm>
            <a:off x="455611" y="3783808"/>
            <a:ext cx="4621214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0D3F5-8E5B-4176-B982-EEB69169F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55972" r="54205" b="38333"/>
          <a:stretch/>
        </p:blipFill>
        <p:spPr>
          <a:xfrm>
            <a:off x="455611" y="2683668"/>
            <a:ext cx="5021263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D1C63-B0BE-4BEA-8059-DBA60BA7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1" t="28750" r="77173" b="66805"/>
          <a:stretch/>
        </p:blipFill>
        <p:spPr>
          <a:xfrm>
            <a:off x="455611" y="1852612"/>
            <a:ext cx="222091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Sentence-level sentiment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3D2A-EB0A-477F-B6B5-05807DC82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47735" b="20139"/>
          <a:stretch/>
        </p:blipFill>
        <p:spPr>
          <a:xfrm>
            <a:off x="5297763" y="1880499"/>
            <a:ext cx="6250769" cy="29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AEED-BF35-4800-8905-7B3D9C5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Parse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0D0C-8884-4B20-BF7B-AB59DEDC6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0" t="29166" r="60703" b="65973"/>
          <a:stretch/>
        </p:blipFill>
        <p:spPr>
          <a:xfrm>
            <a:off x="6469964" y="1570650"/>
            <a:ext cx="5658477" cy="45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E4FBA-4B26-41AE-8F94-BB5A1E1AF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0000" r="45234" b="18750"/>
          <a:stretch/>
        </p:blipFill>
        <p:spPr>
          <a:xfrm>
            <a:off x="6469964" y="2741079"/>
            <a:ext cx="5451354" cy="19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Extract Noun Phrase</a:t>
            </a:r>
            <a:br>
              <a:rPr lang="en-US" sz="2400"/>
            </a:b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9675-AB82-4780-A8DE-319CA6D2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389" r="54141" b="16111"/>
          <a:stretch/>
        </p:blipFill>
        <p:spPr>
          <a:xfrm>
            <a:off x="5294376" y="1458382"/>
            <a:ext cx="6257544" cy="36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 Information into DataFrame</a:t>
            </a:r>
            <a:br>
              <a:rPr lang="en-US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5BF56-3FD4-4FC9-97E3-C003128C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36111" r="55938" b="49964"/>
          <a:stretch/>
        </p:blipFill>
        <p:spPr>
          <a:xfrm>
            <a:off x="3667125" y="2416177"/>
            <a:ext cx="4857750" cy="95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598C2-7333-4825-A961-9F67DF298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9" t="51667" r="50782" b="36111"/>
          <a:stretch/>
        </p:blipFill>
        <p:spPr>
          <a:xfrm>
            <a:off x="3352800" y="4764918"/>
            <a:ext cx="54864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3BE27-F595-4D7B-9BB2-C8DB007E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50700" r="55938" b="43467"/>
          <a:stretch/>
        </p:blipFill>
        <p:spPr>
          <a:xfrm>
            <a:off x="3667125" y="3867982"/>
            <a:ext cx="48577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/>
              <a:t>Split dataframe into positive and negative sentiment </a:t>
            </a:r>
            <a:br>
              <a:rPr lang="en-US" sz="1800"/>
            </a:b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308A7-FD99-4520-BEEE-23A583F7E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3472" r="50000" b="22917"/>
          <a:stretch/>
        </p:blipFill>
        <p:spPr>
          <a:xfrm>
            <a:off x="5294376" y="1975140"/>
            <a:ext cx="6257544" cy="25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 b="1"/>
              <a:t>Word Cloud Representation</a:t>
            </a: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1AE6-74BA-4086-A1F3-9BCC35C1B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4861" r="48047" b="22917"/>
          <a:stretch/>
        </p:blipFill>
        <p:spPr>
          <a:xfrm>
            <a:off x="5294376" y="2071873"/>
            <a:ext cx="6257544" cy="23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 b="1"/>
              <a:t>Word Cloud Representation</a:t>
            </a:r>
            <a:endParaRPr 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F750-3C32-4D12-854B-D0A501B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7023" r="61406" b="39305"/>
          <a:stretch/>
        </p:blipFill>
        <p:spPr>
          <a:xfrm>
            <a:off x="6854684" y="640080"/>
            <a:ext cx="4575581" cy="2544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2F0BF-1008-4CA6-9DAD-41C6A9D9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60694" r="61406" b="5635"/>
          <a:stretch/>
        </p:blipFill>
        <p:spPr>
          <a:xfrm>
            <a:off x="6986738" y="3671316"/>
            <a:ext cx="4311473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Step by Step</a:t>
            </a:r>
            <a:endParaRPr lang="th-TH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1C0F0F-59A6-4B99-80DC-4CD77C3EB1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60879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Word Cloud Representation</a:t>
            </a:r>
            <a:endParaRPr lang="th-TH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9EA5-193D-4F76-93E6-3D9ADCC20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saw 2 problems: 1) Singular and plural words were not combined and 2) words that should not be appeared in the wordcloud such as patients because of the co-reference resolution problem.</a:t>
            </a:r>
          </a:p>
          <a:p>
            <a:r>
              <a:rPr lang="en-US">
                <a:solidFill>
                  <a:schemeClr val="bg1"/>
                </a:solidFill>
              </a:rPr>
              <a:t>Let's transfrom selected words to their singular form because at this stage the number of words is not much already then add categories to filter 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2772E-5D05-4D86-A689-4FCC9776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9935" r="71641" b="16111"/>
          <a:stretch/>
        </p:blipFill>
        <p:spPr>
          <a:xfrm>
            <a:off x="8119870" y="1072365"/>
            <a:ext cx="3428662" cy="45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 b="1"/>
              <a:t>Word Cloud Representation</a:t>
            </a: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C33A6-5C43-4F0A-A479-949461A1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3611" r="50000" b="35967"/>
          <a:stretch/>
        </p:blipFill>
        <p:spPr>
          <a:xfrm>
            <a:off x="5294376" y="2467606"/>
            <a:ext cx="6257544" cy="16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957-CF71-4215-8DD9-78CCB410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b="1"/>
              <a:t>Word Cloud Representation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155BA-5562-43A9-96C0-81B0AF2C1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1" t="38536" r="61796" b="27159"/>
          <a:stretch/>
        </p:blipFill>
        <p:spPr>
          <a:xfrm>
            <a:off x="6968092" y="640080"/>
            <a:ext cx="4348765" cy="254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CAF2E-BBCD-4918-985F-89188A3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8195" r="61719" b="7500"/>
          <a:stretch/>
        </p:blipFill>
        <p:spPr>
          <a:xfrm>
            <a:off x="7144124" y="3671316"/>
            <a:ext cx="3996701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2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b="1"/>
              <a:t>Word Cloud Representation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78A6-10CC-48D0-A6D7-A535F7605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47222" r="37734" b="29167"/>
          <a:stretch/>
        </p:blipFill>
        <p:spPr>
          <a:xfrm>
            <a:off x="6733030" y="2083216"/>
            <a:ext cx="4818890" cy="1101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272DD-D302-403E-988D-BE5B53CF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24306" r="37422" b="39583"/>
          <a:stretch/>
        </p:blipFill>
        <p:spPr>
          <a:xfrm>
            <a:off x="6733030" y="3671316"/>
            <a:ext cx="4818890" cy="16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/>
              <a:t>Plot Radar Chart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95361-E503-4B35-AC68-2EE0B9AC7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53750" r="75938" b="21945"/>
          <a:stretch/>
        </p:blipFill>
        <p:spPr>
          <a:xfrm>
            <a:off x="1556004" y="722233"/>
            <a:ext cx="4297680" cy="3032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A6B8C-A4E9-4283-B557-0913B20A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36250" r="76484" b="32778"/>
          <a:stretch/>
        </p:blipFill>
        <p:spPr>
          <a:xfrm>
            <a:off x="6338316" y="587858"/>
            <a:ext cx="3671441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Plot Radar Chart</a:t>
            </a:r>
            <a:endParaRPr lang="en-US" sz="3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C802-243D-43E8-805F-577507B84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37222" r="44219" b="24722"/>
          <a:stretch/>
        </p:blipFill>
        <p:spPr>
          <a:xfrm>
            <a:off x="5297763" y="2049065"/>
            <a:ext cx="6250769" cy="25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2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/>
              <a:t>Extracting Features from cleaned 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30FE-3A3D-418C-9725-F70209B7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0139" r="58906" b="46250"/>
          <a:stretch/>
        </p:blipFill>
        <p:spPr>
          <a:xfrm>
            <a:off x="6733030" y="2179530"/>
            <a:ext cx="4818890" cy="1004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55E38-63C8-4248-8705-70CDC250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4583" r="33203" b="15695"/>
          <a:stretch/>
        </p:blipFill>
        <p:spPr>
          <a:xfrm>
            <a:off x="6733030" y="3671316"/>
            <a:ext cx="4818890" cy="13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Extracting Features from cleaned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042E-8223-45E9-9296-0D0894915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027" r="40859" b="36111"/>
          <a:stretch/>
        </p:blipFill>
        <p:spPr>
          <a:xfrm>
            <a:off x="5294376" y="2306518"/>
            <a:ext cx="6257544" cy="19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Splitting our dataset into Training and Validation Set</a:t>
            </a:r>
            <a:br>
              <a:rPr lang="en-US" sz="2000"/>
            </a:b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B8DD9-CE32-4F79-BF23-850064A1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75157" b="52778"/>
          <a:stretch/>
        </p:blipFill>
        <p:spPr>
          <a:xfrm>
            <a:off x="787061" y="1895428"/>
            <a:ext cx="3430863" cy="68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F1B9B-EF6B-44C7-A170-C0D0D679B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46032" r="47813" b="40634"/>
          <a:stretch/>
        </p:blipFill>
        <p:spPr>
          <a:xfrm>
            <a:off x="8186956" y="2032058"/>
            <a:ext cx="3429000" cy="538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972D0-7837-42CF-9EF3-655557C81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40139" r="63906" b="46527"/>
          <a:stretch/>
        </p:blipFill>
        <p:spPr>
          <a:xfrm>
            <a:off x="4565228" y="1895428"/>
            <a:ext cx="3408850" cy="8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2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Splitting our dataset into Training and Validation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1340F-813C-46C4-9E2A-3611CFB9D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8194" r="51953" b="18750"/>
          <a:stretch/>
        </p:blipFill>
        <p:spPr>
          <a:xfrm>
            <a:off x="5294376" y="1087334"/>
            <a:ext cx="6257544" cy="4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Step by Step</a:t>
            </a:r>
            <a:endParaRPr lang="th-TH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196199-09A3-4DAD-A19D-7CEBBB331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99009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1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9E5BA7-ED0F-4820-BB05-F4291741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5" b="35626"/>
          <a:stretch/>
        </p:blipFill>
        <p:spPr>
          <a:xfrm>
            <a:off x="3" y="10"/>
            <a:ext cx="12191998" cy="3428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FBC8B-DA7B-43A7-9FE6-8C49B019A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3429000"/>
            <a:ext cx="609597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56B20-E780-4443-943A-32954BCC2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10" y="3429000"/>
            <a:ext cx="609599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Splitting our dataset into Training and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421928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Splitting our dataset into Training and Validation Set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75008-5A87-47B7-A360-209313197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250" r="78672" b="12778"/>
          <a:stretch/>
        </p:blipFill>
        <p:spPr>
          <a:xfrm>
            <a:off x="7441062" y="640080"/>
            <a:ext cx="3402826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0621"/>
            <a:ext cx="9404723" cy="1400530"/>
          </a:xfrm>
        </p:spPr>
        <p:txBody>
          <a:bodyPr/>
          <a:lstStyle/>
          <a:p>
            <a:r>
              <a:rPr lang="en-US"/>
              <a:t>Applying Machine Learning Models</a:t>
            </a:r>
            <a:endParaRPr lang="th-TH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C8B4E-8253-FA40-B620-56291960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86218"/>
            <a:ext cx="9610456" cy="29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654D3C-4C50-A84E-8230-33E6EDCF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48" y="425450"/>
            <a:ext cx="5664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Applying Machine Learning Models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D4EAD8-5FAB-1645-A58A-BE995B39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" y="679815"/>
            <a:ext cx="10921466" cy="32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E69A62-D9FC-FE4F-AF90-0E537FBF3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674767"/>
            <a:ext cx="6257544" cy="51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B1A22-0877-A441-AC34-1BC7B643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7" y="2392776"/>
            <a:ext cx="10857917" cy="38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Applying Machine Learning Models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778E7854-E38D-7F4A-8AD8-141B0525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0" y="643467"/>
            <a:ext cx="594527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6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F82473-A09F-1D47-B1DA-AAEDEF2B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26" y="2352821"/>
            <a:ext cx="8607376" cy="40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8AC5BE-7456-EF4D-B92E-EF68DC7B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65" y="640080"/>
            <a:ext cx="5065766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Import Utilities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Library Installation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googletrans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tqdm --upgrade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twython</a:t>
            </a:r>
          </a:p>
        </p:txBody>
      </p:sp>
    </p:spTree>
    <p:extLst>
      <p:ext uri="{BB962C8B-B14F-4D97-AF65-F5344CB8AC3E}">
        <p14:creationId xmlns:p14="http://schemas.microsoft.com/office/powerpoint/2010/main" val="1834782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6E71B-784E-AF4F-A6AE-22EF2009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42" y="2482653"/>
            <a:ext cx="8509195" cy="38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576B8-DF89-704F-A6F0-6A091B77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9" y="2485195"/>
            <a:ext cx="8788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Applying Machine Learning Models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DCD6600-6D37-4547-92C1-393A56DC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24" y="587858"/>
            <a:ext cx="3941860" cy="330130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DDC32-85F7-004B-B905-53222C103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470301"/>
            <a:ext cx="4297680" cy="15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1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C0E8CE-119F-4149-A8E3-CBE927FE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90" y="643467"/>
            <a:ext cx="45175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9B60E-ABE3-8B41-BA2D-6F338114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3" y="2560221"/>
            <a:ext cx="9568082" cy="35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157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  <a:br>
              <a:rPr lang="en-US" dirty="0"/>
            </a:br>
            <a:endParaRPr lang="th-TH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2D61CE-6BEC-6D40-8FCD-B546B586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644650"/>
            <a:ext cx="11722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th-TH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06B9DC-E2CD-D649-84EA-F6ABF8AE4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971950" y="2547327"/>
            <a:ext cx="10248100" cy="37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Evaluating the model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A199D1-9E6A-1245-899A-2EF59994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1" y="274316"/>
            <a:ext cx="2674099" cy="3565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AD06C-CC78-4E89-9215-DA6A9B19A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39583" r="40157" b="54028"/>
          <a:stretch/>
        </p:blipFill>
        <p:spPr>
          <a:xfrm>
            <a:off x="318012" y="977782"/>
            <a:ext cx="7262315" cy="4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Comparison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AF89F-059D-4208-9EE9-31DF917F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6249" r="58594" b="22223"/>
          <a:stretch/>
        </p:blipFill>
        <p:spPr>
          <a:xfrm>
            <a:off x="1556004" y="1200669"/>
            <a:ext cx="4297680" cy="2075685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8E525B-A026-0647-A411-3EBA17473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95" y="1323956"/>
            <a:ext cx="5468638" cy="18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87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Comparison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C325A-AA66-465F-80CA-893B0D7D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0972" r="59141" b="39862"/>
          <a:stretch/>
        </p:blipFill>
        <p:spPr>
          <a:xfrm>
            <a:off x="1556004" y="1263904"/>
            <a:ext cx="4297680" cy="194921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98B703-321C-4F45-8AD4-5F19D4463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518650"/>
            <a:ext cx="4297680" cy="1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Import Utilities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3C45-7CDF-4729-8283-419FC886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 Library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web scraping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requests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bs4 import BeautifulSoup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time import time, sleep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random import randint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Translation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googletrans import Translator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Utilities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tqdm import tqdm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tqdm import tqdm_notebook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numpy as np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pandas as pd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NLP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 import sent_tokenize, word_tokenize, pos_tag, RegexpParser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nltk.sentiment.vader import SentimentIntensityAnalyzer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nltk.sentiment.util import mark_negation</a:t>
            </a:r>
          </a:p>
          <a:p>
            <a:pPr>
              <a:lnSpc>
                <a:spcPct val="90000"/>
              </a:lnSpc>
            </a:pPr>
            <a:endParaRPr lang="th-TH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0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Playing around with auto-sklearn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ADA5D-6E0E-4E4F-8F55-9DBD34AF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6389" r="52578" b="23750"/>
          <a:stretch/>
        </p:blipFill>
        <p:spPr>
          <a:xfrm>
            <a:off x="1556004" y="1381648"/>
            <a:ext cx="4297680" cy="171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68058-0F2E-4B15-B1AA-E68F375D2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40417" r="41250" b="45416"/>
          <a:stretch/>
        </p:blipFill>
        <p:spPr>
          <a:xfrm>
            <a:off x="6338316" y="1918144"/>
            <a:ext cx="4297680" cy="6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5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BABC-5D58-4860-AE69-C2E99EBB2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6527" b="54445"/>
          <a:stretch/>
        </p:blipFill>
        <p:spPr>
          <a:xfrm>
            <a:off x="484185" y="3667125"/>
            <a:ext cx="11545889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3A00C-1A8D-4BA3-A4D9-D565F6EB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5556" r="2968" b="35972"/>
          <a:stretch/>
        </p:blipFill>
        <p:spPr>
          <a:xfrm>
            <a:off x="484185" y="2469674"/>
            <a:ext cx="1118394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9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Playing around with auto-sklearn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53F85-166E-4634-BFF5-340985BD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1667" r="37031" b="31250"/>
          <a:stretch/>
        </p:blipFill>
        <p:spPr>
          <a:xfrm>
            <a:off x="1556004" y="1461279"/>
            <a:ext cx="4297680" cy="1554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1CD90-6FF7-491B-BE70-129B77B7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2153" r="37031" b="14097"/>
          <a:stretch/>
        </p:blipFill>
        <p:spPr>
          <a:xfrm>
            <a:off x="6338316" y="1531137"/>
            <a:ext cx="4297680" cy="14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8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Playing around with auto-sklearn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E8CB49B-1AF4-4FE1-AB21-01AAA67C3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1112" y="640555"/>
            <a:ext cx="7710608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DEFA6D-B8E6-4CF1-AAD2-1EFB4D69C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6812" y="806112"/>
            <a:ext cx="73792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50504-9FC7-464E-86D5-DB29DA98E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43203" b="19445"/>
          <a:stretch/>
        </p:blipFill>
        <p:spPr>
          <a:xfrm>
            <a:off x="2560320" y="1413438"/>
            <a:ext cx="3374815" cy="176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250611-3389-4D41-B41A-D476A591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501284"/>
            <a:ext cx="3374813" cy="15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 Utilities</a:t>
            </a:r>
            <a:endParaRPr lang="th-TH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Download resources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import nltk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nltk.download("punkt")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nltk.download("vader_lexicon")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nltk.download('averaged_perceptron_tagger')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74B34-3B6B-4FA7-A02E-55F0FC16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56195"/>
            <a:ext cx="6250769" cy="29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1513"/>
            <a:ext cx="7729728" cy="106377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Import Utilities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E3FE-23BC-416D-9549-C122A5DE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" y="3244467"/>
            <a:ext cx="5974277" cy="3028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596F4-31AA-4F46-A9AB-BCFD71380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3" y="1817916"/>
            <a:ext cx="5974277" cy="26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44241-7DE5-4856-98C6-E533668E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2" y="4915818"/>
            <a:ext cx="5974277" cy="962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24F8AD-EEEE-47AF-8588-E0E09E0824F2}"/>
              </a:ext>
            </a:extLst>
          </p:cNvPr>
          <p:cNvSpPr txBox="1">
            <a:spLocks/>
          </p:cNvSpPr>
          <p:nvPr/>
        </p:nvSpPr>
        <p:spPr>
          <a:xfrm>
            <a:off x="208810" y="1524279"/>
            <a:ext cx="9404723" cy="84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Web Scraping</a:t>
            </a:r>
            <a:endParaRPr lang="th-TH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4844D3-A902-44F4-BB90-FEB8EC1D46FD}"/>
              </a:ext>
            </a:extLst>
          </p:cNvPr>
          <p:cNvSpPr txBox="1">
            <a:spLocks/>
          </p:cNvSpPr>
          <p:nvPr/>
        </p:nvSpPr>
        <p:spPr>
          <a:xfrm>
            <a:off x="370557" y="2126719"/>
            <a:ext cx="4660740" cy="989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altLang="ko-KR" sz="2000" b="1" dirty="0">
                <a:solidFill>
                  <a:schemeClr val="tx1"/>
                </a:solidFill>
                <a:cs typeface="Arial" pitchFamily="34" charset="0"/>
              </a:rPr>
              <a:t>โหลด 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Comment </a:t>
            </a:r>
            <a:r>
              <a:rPr lang="th-TH" altLang="ko-KR" sz="2000" b="1" dirty="0">
                <a:solidFill>
                  <a:schemeClr val="tx1"/>
                </a:solidFill>
                <a:cs typeface="Arial" pitchFamily="34" charset="0"/>
              </a:rPr>
              <a:t>ผู้ที่มาใช้บริการโรงพยาบาล โดยสร้าง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 data frame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77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Import Utilities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DAEE2-BF2D-46F6-A9D6-E009CF65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0" t="34861" r="45312" b="39861"/>
          <a:stretch/>
        </p:blipFill>
        <p:spPr>
          <a:xfrm>
            <a:off x="3178570" y="107540"/>
            <a:ext cx="4722199" cy="141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E910-ACFB-4EA3-9C0C-F375E18F0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2" t="38333" r="43593" b="47500"/>
          <a:stretch/>
        </p:blipFill>
        <p:spPr>
          <a:xfrm>
            <a:off x="2610156" y="1818878"/>
            <a:ext cx="5859026" cy="962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267D6-3968-A141-ACE2-24B5C5ECD9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9579"/>
          <a:stretch/>
        </p:blipFill>
        <p:spPr>
          <a:xfrm>
            <a:off x="232117" y="3082818"/>
            <a:ext cx="11727766" cy="5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Import Utilities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0A46E-111D-0A4A-B95C-C6EF79A9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09" y="1544859"/>
            <a:ext cx="7076586" cy="37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60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Widescreen</PresentationFormat>
  <Paragraphs>103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Gill Sans MT</vt:lpstr>
      <vt:lpstr>Parcel</vt:lpstr>
      <vt:lpstr>Bangkok christiaN hospital</vt:lpstr>
      <vt:lpstr>Step by Step</vt:lpstr>
      <vt:lpstr>Step by Step</vt:lpstr>
      <vt:lpstr>Import Utilities </vt:lpstr>
      <vt:lpstr>Import Utilities</vt:lpstr>
      <vt:lpstr>Import Utilities</vt:lpstr>
      <vt:lpstr>Import Utilities </vt:lpstr>
      <vt:lpstr>Import Utilities</vt:lpstr>
      <vt:lpstr>Import Utilities</vt:lpstr>
      <vt:lpstr>Import Utilities</vt:lpstr>
      <vt:lpstr>Read Data</vt:lpstr>
      <vt:lpstr>Sentence-level sentiment</vt:lpstr>
      <vt:lpstr>Sentence-level sentiment</vt:lpstr>
      <vt:lpstr>Parse</vt:lpstr>
      <vt:lpstr>Extract Noun Phrase </vt:lpstr>
      <vt:lpstr>Put Information into DataFrame </vt:lpstr>
      <vt:lpstr>Split dataframe into positive and negative sentiment  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Plot Radar Chart</vt:lpstr>
      <vt:lpstr>Plot Radar Chart</vt:lpstr>
      <vt:lpstr>Extracting Features from cleaned comments</vt:lpstr>
      <vt:lpstr>Extracting Features from cleaned comments</vt:lpstr>
      <vt:lpstr>Splitting our dataset into Training and Validation Set </vt:lpstr>
      <vt:lpstr>Splitting our dataset into Training and Validation Set</vt:lpstr>
      <vt:lpstr>Splitting our dataset into Training and Validation Set</vt:lpstr>
      <vt:lpstr>Splitting our dataset into Training and Validation Set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Model Comparison </vt:lpstr>
      <vt:lpstr>Model Comparison</vt:lpstr>
      <vt:lpstr>Evaluating the model</vt:lpstr>
      <vt:lpstr>Comparison Graph</vt:lpstr>
      <vt:lpstr>Comparison Graph</vt:lpstr>
      <vt:lpstr>Playing around with auto-sklearn</vt:lpstr>
      <vt:lpstr>Playing around with auto-sklearn</vt:lpstr>
      <vt:lpstr>Playing around with auto-sklearn</vt:lpstr>
      <vt:lpstr>Playing around with auto-sklearn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Bangkok christiaN hospital</dc:title>
  <dc:creator>56010879</dc:creator>
  <cp:lastModifiedBy>56010879</cp:lastModifiedBy>
  <cp:revision>1</cp:revision>
  <dcterms:created xsi:type="dcterms:W3CDTF">2020-04-26T18:57:41Z</dcterms:created>
  <dcterms:modified xsi:type="dcterms:W3CDTF">2020-04-26T18:58:19Z</dcterms:modified>
</cp:coreProperties>
</file>